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74" r:id="rId3"/>
    <p:sldId id="282" r:id="rId4"/>
    <p:sldId id="272" r:id="rId5"/>
    <p:sldId id="284" r:id="rId6"/>
    <p:sldId id="268" r:id="rId7"/>
    <p:sldId id="276" r:id="rId8"/>
    <p:sldId id="270" r:id="rId9"/>
    <p:sldId id="269" r:id="rId10"/>
    <p:sldId id="278" r:id="rId11"/>
    <p:sldId id="277" r:id="rId12"/>
    <p:sldId id="273" r:id="rId13"/>
    <p:sldId id="275" r:id="rId14"/>
    <p:sldId id="279" r:id="rId15"/>
    <p:sldId id="267" r:id="rId16"/>
    <p:sldId id="27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304"/>
    <a:srgbClr val="180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A18EE-1731-499D-9EE4-71714B0D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FBA60A-2521-46A8-A5CA-B5C8F89D8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91411-1225-4F20-AA1B-A5590226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ABBD3-D8A0-444F-917A-F8C356A7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48192-C7B8-42FE-A856-494D49BE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403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F0E59-91FA-4C7F-B6DE-66118D73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3A85BB-E561-4C13-82CD-8ACFAC341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C9761-BB49-45F6-9A9B-832CB358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5C2A5-D269-4364-AFAF-83938F48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3FD71-E833-4039-A853-E0448D1F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522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97E1B2-C2B7-477F-B189-F3C9A35E5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892597-AD59-4DDE-B418-A67248CA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9EF3A-341C-418D-8360-8A59576D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94451-FE98-4210-84F5-4E95FD9E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ED0E9-63FC-40FF-B9AF-3E61716C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547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EA128-CC99-4488-AFDE-14D1D451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925DA-E46E-44C3-8E2A-FC2D27E0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02D35-6BBB-4C05-A8A3-5366ED40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57DA-A7D1-4912-A4D8-415FA99E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A5B93-44A8-461C-B116-26197C44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1745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372B7-6495-4748-9074-98D44204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D744E0-4735-4FF2-941A-79472788F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C0C71-C6DE-44BE-9CCC-D4B8DC06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BCDF0-B84C-425F-B36A-002CB9DA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D7F6A-BE26-4518-9809-EA74E996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219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FDD94-233C-4F9E-9823-01B1642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FCAF7-F375-4FC7-95B1-D40B00A02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ADC2FE-8443-450D-8DE4-30D566A51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237BC-36EE-4574-86C6-D7833B5D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45035-DCB4-4606-9FC7-932E028C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6036C-6AE3-4547-81C4-A444DBFB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185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1818F-78EF-4A7D-8DBA-178B4820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D2CB04-9B4E-493A-B36C-01D94F7B5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73DC08-969C-4838-9EF4-40C957F5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14608-B4A0-4CD2-8ED1-9FADAF154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1429EE-1AEC-4417-A4DC-3DA367083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2307C-CA13-4A16-8534-CC149829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370B09-B971-4235-9FB4-E7952AAF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F0E268-CAC0-46D2-ABF4-3A43E617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902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9B7C7-AB18-42C3-9258-72C55670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480DE5-7323-4D50-BC1D-36F5CC20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604AA7-0E59-4F8D-9A15-A0FED4C5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E29E71-34CD-412B-8D48-F4F8E5C4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668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95B70B-A3B1-4A4A-8499-457C94D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4B407-1143-4BA8-98CD-116AF75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0E870-EFAF-41D9-BBEA-08481E66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6429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3AD43-C737-4A06-9AC8-D436B318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37C9A-3DF2-4E3A-980A-59C561A7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146F5-5592-4F24-80A6-5AFA6F35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A21380-0111-44E6-8577-E8055CF7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4EFB3-FCBB-494B-9777-B5ECFA73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8B2AC-50A4-4B46-9995-E76E8C7C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3250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CE489-BAF3-4191-BF66-129F6CAB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AC16B4-AC6C-4B93-A673-BBEE74044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65E12-E3F8-48E8-AA51-52AB1523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B44063-A174-4C38-AA45-01431AAC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498B6F-0636-45C9-B477-32ADAE1C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1FB219-768B-4811-99CE-183A6CF1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683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4A42F-F92F-448F-8244-264069B3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B25AB1-93B6-4FDE-91A2-40160D3A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7FE2F-62C7-4C0A-893A-76CF3B344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B653-328C-464B-81BE-ED81ED08B7D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543B9-6EB3-4F44-8940-AE34BD42E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F63DB-F015-420F-8A13-0F868F0AB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A8DD-E727-4C49-9162-9FF98308D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31BCE2-727D-4FEF-AC69-441C09BE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09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5244384" y="227933"/>
            <a:ext cx="3690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Торговые ряды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269D891-0412-4773-BE4B-37F2588E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7" y="170718"/>
            <a:ext cx="5108231" cy="340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020307B7-F25F-4340-ABC8-EDB2DBA44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24194"/>
          <a:stretch/>
        </p:blipFill>
        <p:spPr bwMode="auto">
          <a:xfrm>
            <a:off x="1115616" y="2922467"/>
            <a:ext cx="7458372" cy="3761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237317" y="5655441"/>
            <a:ext cx="81647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Торговые ряды в Лальске. Построены в нач. XX в. по инициативе городского головы И.С. Пономарева.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  долгое время стоял на пересечении торговых путей. </a:t>
            </a:r>
          </a:p>
        </p:txBody>
      </p:sp>
    </p:spTree>
    <p:extLst>
      <p:ext uri="{BB962C8B-B14F-4D97-AF65-F5344CB8AC3E}">
        <p14:creationId xmlns:p14="http://schemas.microsoft.com/office/powerpoint/2010/main" val="7205029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9A1FC935-099A-48DD-A971-1F7BBFBE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0" y="533037"/>
            <a:ext cx="8550509" cy="5703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1239996" y="-19374"/>
            <a:ext cx="6664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Лальская</a:t>
            </a:r>
            <a:r>
              <a:rPr lang="ru-RU" sz="3200" b="1" cap="none" spc="0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бумажная фабрика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710168" y="5733256"/>
            <a:ext cx="81647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бумажная фабрика основана купцом Сумкиным в 1829 году.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Весь процесс производства бумаги был ручным. </a:t>
            </a:r>
          </a:p>
        </p:txBody>
      </p:sp>
    </p:spTree>
    <p:extLst>
      <p:ext uri="{BB962C8B-B14F-4D97-AF65-F5344CB8AC3E}">
        <p14:creationId xmlns:p14="http://schemas.microsoft.com/office/powerpoint/2010/main" val="363510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3ED77E9-8076-4DEC-9DB4-D99F45AD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4" y="491985"/>
            <a:ext cx="8137227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1331640" y="-29518"/>
            <a:ext cx="6082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Усадьба купца Шестакова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489629" y="5541039"/>
            <a:ext cx="81647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Дом Шестаковых. Построен в 1891-1893 гг. В настоящее время Лальский поселковый совет.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Шестаков был владельцем бумажной фабрики, поэтому на свой дом деньги не пожалел.</a:t>
            </a:r>
          </a:p>
        </p:txBody>
      </p:sp>
    </p:spTree>
    <p:extLst>
      <p:ext uri="{BB962C8B-B14F-4D97-AF65-F5344CB8AC3E}">
        <p14:creationId xmlns:p14="http://schemas.microsoft.com/office/powerpoint/2010/main" val="41137259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4519155" y="12685"/>
            <a:ext cx="4599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«Китайский домик»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FC546B6-28A9-423F-834F-05FC791A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3" y="724282"/>
            <a:ext cx="8014973" cy="5799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173759" y="5779999"/>
            <a:ext cx="81647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Флигель для служащих на усадьбе И.Е. Шестакова ("китайский домик"). Построен в 1891-1893 гг. Современный вид.</a:t>
            </a:r>
          </a:p>
        </p:txBody>
      </p:sp>
    </p:spTree>
    <p:extLst>
      <p:ext uri="{BB962C8B-B14F-4D97-AF65-F5344CB8AC3E}">
        <p14:creationId xmlns:p14="http://schemas.microsoft.com/office/powerpoint/2010/main" val="294285716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B7821-63C9-4401-9FA6-D8D68CEE1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9" y="882538"/>
            <a:ext cx="8242812" cy="509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2554936" y="188640"/>
            <a:ext cx="65998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Самые красивые деревни и </a:t>
            </a:r>
          </a:p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городки России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295690" y="5454499"/>
            <a:ext cx="853098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  стал первым населенным пунктом Кировской области, который вступил в "Ассоциацию самых красивых городков и деревень России". Недавно в городе побывала этнографическая экспедиция "Русский Север 2.0".</a:t>
            </a:r>
          </a:p>
        </p:txBody>
      </p:sp>
    </p:spTree>
    <p:extLst>
      <p:ext uri="{BB962C8B-B14F-4D97-AF65-F5344CB8AC3E}">
        <p14:creationId xmlns:p14="http://schemas.microsoft.com/office/powerpoint/2010/main" val="120690090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46BBDE5F-15FD-42F2-A577-F0608F3E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9406"/>
            <a:ext cx="8082476" cy="606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4891318" y="115325"/>
            <a:ext cx="3857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 гости просим!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395536" y="5879013"/>
            <a:ext cx="81647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 Лальске всегда рады гостям. Здесь можно много узнать о жизни, истории, культуре прекрасной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лальской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земли. </a:t>
            </a:r>
          </a:p>
        </p:txBody>
      </p:sp>
    </p:spTree>
    <p:extLst>
      <p:ext uri="{BB962C8B-B14F-4D97-AF65-F5344CB8AC3E}">
        <p14:creationId xmlns:p14="http://schemas.microsoft.com/office/powerpoint/2010/main" val="96003765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2789223" y="332656"/>
            <a:ext cx="2933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442582" y="953696"/>
            <a:ext cx="825883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Работая над проектом, я больше узнала о  достопримечательностях моего посёлка.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Думаю, что каждому  приезжему , да  и самому жителю посёлка, будет интересно  узнать о исторически важных местах посёлка Лальск.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9B7C75-CFDF-4AD5-B021-2D790BB56F70}"/>
              </a:ext>
            </a:extLst>
          </p:cNvPr>
          <p:cNvSpPr/>
          <p:nvPr/>
        </p:nvSpPr>
        <p:spPr>
          <a:xfrm>
            <a:off x="1668800" y="5733256"/>
            <a:ext cx="5806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13ABFA-A5CE-4AE2-9442-8B11D258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627">
            <a:off x="446672" y="2956259"/>
            <a:ext cx="3131840" cy="208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0C6876-25F6-4DA4-86BC-53BB02762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395">
            <a:off x="5919779" y="2519335"/>
            <a:ext cx="2225551" cy="3125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37D0513-BFE4-4A2D-BD57-5BBDE329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18" y="2767224"/>
            <a:ext cx="2275993" cy="303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55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2064667" y="332656"/>
            <a:ext cx="4382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Интернет ресурсы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683568" y="1279605"/>
            <a:ext cx="816474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https://www.komandirovka.ru/sights/lalsk_kir._obl./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https://ru.wikipedia.org/wiki/%D0%9B%D0%B0%D0%BB%D1%8C%D1%81%D0%BA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http://www.pokurortam.ru/04101535377214/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https://katrin-vahnina.livejournal.com/3494.html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https://geo.1sept.ru/article.php?ID=200601802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802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A58D24-CC25-4646-A6C5-D8DA7DFCD4E5}"/>
              </a:ext>
            </a:extLst>
          </p:cNvPr>
          <p:cNvSpPr txBox="1"/>
          <p:nvPr/>
        </p:nvSpPr>
        <p:spPr>
          <a:xfrm>
            <a:off x="827584" y="614293"/>
            <a:ext cx="73448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Тема  проекта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«Достопримечательности моего посёлка. Лальск»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0464E-939D-4CCD-9A20-BBE5E2929DD7}"/>
              </a:ext>
            </a:extLst>
          </p:cNvPr>
          <p:cNvSpPr txBox="1"/>
          <p:nvPr/>
        </p:nvSpPr>
        <p:spPr>
          <a:xfrm>
            <a:off x="887822" y="1823219"/>
            <a:ext cx="72845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Я выбрала эту тему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 так как интересуюсь историей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своего посёлка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DC2F4-C695-4C83-AF46-09F4C441FC30}"/>
              </a:ext>
            </a:extLst>
          </p:cNvPr>
          <p:cNvSpPr txBox="1"/>
          <p:nvPr/>
        </p:nvSpPr>
        <p:spPr>
          <a:xfrm>
            <a:off x="857771" y="2958714"/>
            <a:ext cx="734481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Цель моей работы: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изучить историю поселка и его достопримечательностей;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бережно относиться к объектам культурного наследия; </a:t>
            </a:r>
          </a:p>
          <a:p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расширять кругозор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C2CA3-4B1C-42E8-9F69-97FA68869563}"/>
              </a:ext>
            </a:extLst>
          </p:cNvPr>
          <p:cNvSpPr txBox="1"/>
          <p:nvPr/>
        </p:nvSpPr>
        <p:spPr>
          <a:xfrm>
            <a:off x="887823" y="4677220"/>
            <a:ext cx="72845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Проектным продуктом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будет презентация «Достопримечательности моего посёлка. Лальск»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B8DA1-1405-4D60-ADE5-3522E92A7A04}"/>
              </a:ext>
            </a:extLst>
          </p:cNvPr>
          <p:cNvSpPr txBox="1"/>
          <p:nvPr/>
        </p:nvSpPr>
        <p:spPr>
          <a:xfrm>
            <a:off x="857771" y="5675963"/>
            <a:ext cx="73448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Сбор информации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: посещение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историко-краеведческого музея; интернет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3166844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90DDE-EA50-4DB4-A911-F6ACA9B38809}"/>
              </a:ext>
            </a:extLst>
          </p:cNvPr>
          <p:cNvSpPr txBox="1"/>
          <p:nvPr/>
        </p:nvSpPr>
        <p:spPr>
          <a:xfrm>
            <a:off x="2236763" y="2384364"/>
            <a:ext cx="4670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261354E-48A8-4751-B62E-55528422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2" y="155491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1458220" y="150600"/>
            <a:ext cx="577502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Стоишь ты спокойный и тихий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Над чистою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Лалой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рекой,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 своём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многолетьи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великий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И, всем нам до боли родной…</a:t>
            </a:r>
          </a:p>
        </p:txBody>
      </p:sp>
    </p:spTree>
    <p:extLst>
      <p:ext uri="{BB962C8B-B14F-4D97-AF65-F5344CB8AC3E}">
        <p14:creationId xmlns:p14="http://schemas.microsoft.com/office/powerpoint/2010/main" val="12280178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6216749" y="144802"/>
            <a:ext cx="2635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пгт Лальск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D64A0-0551-48EE-9A3F-FE2B90913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3" y="108434"/>
            <a:ext cx="6175305" cy="635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Лальский соборный комплекс - живописное место в Кировской области">
            <a:extLst>
              <a:ext uri="{FF2B5EF4-FFF2-40B4-BE49-F238E27FC236}">
                <a16:creationId xmlns:a16="http://schemas.microsoft.com/office/drawing/2014/main" id="{68BCABF8-9FE0-441A-A135-F0DC9021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3" y="2087390"/>
            <a:ext cx="6898014" cy="463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6323744" y="1019770"/>
            <a:ext cx="2352712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 — посёлок городского типа в Лузском районе Кировской области.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Входит в перечень исторических городов России.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C667C-F1E1-41FE-906F-5D35B14B5FD5}"/>
              </a:ext>
            </a:extLst>
          </p:cNvPr>
          <p:cNvSpPr txBox="1"/>
          <p:nvPr/>
        </p:nvSpPr>
        <p:spPr>
          <a:xfrm>
            <a:off x="6367739" y="4389027"/>
            <a:ext cx="233367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Главными достопримечательностями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края считаются церкви (в стиле барокко) </a:t>
            </a:r>
          </a:p>
        </p:txBody>
      </p:sp>
    </p:spTree>
    <p:extLst>
      <p:ext uri="{BB962C8B-B14F-4D97-AF65-F5344CB8AC3E}">
        <p14:creationId xmlns:p14="http://schemas.microsoft.com/office/powerpoint/2010/main" val="3177874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5137774" y="29518"/>
            <a:ext cx="4006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История Лальска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565D4F-85AC-408F-B5B2-AB0205AA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6" y="601279"/>
            <a:ext cx="7461874" cy="559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187052" y="5325015"/>
            <a:ext cx="884944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Имя городу дала река Лала, недалеко от него впадающая в основную реку края — Лузу. По преданию, Лальск основан в 1570 г. новгородцами, бежавшими от немилости царя Ивана Васильевича.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90DDE-EA50-4DB4-A911-F6ACA9B38809}"/>
              </a:ext>
            </a:extLst>
          </p:cNvPr>
          <p:cNvSpPr txBox="1"/>
          <p:nvPr/>
        </p:nvSpPr>
        <p:spPr>
          <a:xfrm>
            <a:off x="2236763" y="2384364"/>
            <a:ext cx="4670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3946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EF2D9F9-5FFB-4988-A629-F2BC8B20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1" y="150877"/>
            <a:ext cx="8735260" cy="594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9B67F29-EBA1-4E11-AD5F-66CBF1E1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" y="105544"/>
            <a:ext cx="8591401" cy="644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615269" y="330431"/>
            <a:ext cx="7701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Ансамбль Воскресенского собора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228762" y="5767992"/>
            <a:ext cx="87484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Ансамбль Воскресенского собора поселка Лальск (1717) является памятником истории и культуры Федерального значения.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C1FC2-711C-4807-AE38-EBAD6A975812}"/>
              </a:ext>
            </a:extLst>
          </p:cNvPr>
          <p:cNvSpPr txBox="1"/>
          <p:nvPr/>
        </p:nvSpPr>
        <p:spPr>
          <a:xfrm>
            <a:off x="207333" y="5549132"/>
            <a:ext cx="874011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Уникальный каменный соборный ансамбль, расположенный на возвышенном правом берегу реки Лалы, является жемчужиной православной архитектуры.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800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6AC66C37-1BA8-46A3-BA09-7EEAE1BE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9" y="555257"/>
            <a:ext cx="8042662" cy="5981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1090117" y="-29518"/>
            <a:ext cx="69637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Церковь Спаса Преображения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63DC7-8891-4552-B693-0E7CB9F41287}"/>
              </a:ext>
            </a:extLst>
          </p:cNvPr>
          <p:cNvSpPr txBox="1"/>
          <p:nvPr/>
        </p:nvSpPr>
        <p:spPr>
          <a:xfrm>
            <a:off x="584524" y="5626052"/>
            <a:ext cx="80738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Дом культуры расположен в помещениях бывшей Церкви Спаса Преображения.</a:t>
            </a:r>
            <a:endParaRPr lang="ru-RU" dirty="0"/>
          </a:p>
        </p:txBody>
      </p:sp>
      <p:pic>
        <p:nvPicPr>
          <p:cNvPr id="3" name="Picture 2" descr="https://upload.wikimedia.org/wikipedia/commons/7/7d/Lalsk_Spasskaya_Church.jpg">
            <a:extLst>
              <a:ext uri="{FF2B5EF4-FFF2-40B4-BE49-F238E27FC236}">
                <a16:creationId xmlns:a16="http://schemas.microsoft.com/office/drawing/2014/main" id="{902F6505-C32E-407D-9E60-66575405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3476" y="423643"/>
            <a:ext cx="7734933" cy="574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550669" y="5466069"/>
            <a:ext cx="81647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Лальский дом культуры - центр культурной жизни и главная концертная площадка поселка. Здесь проводятся все главные городские и праздничные мероприятия.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288674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2BCD0-85B2-407A-9011-0764BE63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592975"/>
            <a:ext cx="8028384" cy="534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B0725D-377A-4F1E-83EC-3BAF5BDC1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8" y="511316"/>
            <a:ext cx="8164742" cy="543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3203848" y="-73459"/>
            <a:ext cx="4512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Успенская церковь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489629" y="5803360"/>
            <a:ext cx="81647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Кладбищенская Успенская церковь строилась в 1791-1796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г.г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. на средства местных купцов Максимовых и Юрьевой. Закрыта в 1930-х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г.г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. Вновь открыта в 1940-х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г.г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83163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BBB7-721A-44B8-BA08-541F90B7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F76DBA-BF2A-4C58-A9D4-F1F4AB20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8" y="87138"/>
            <a:ext cx="8431275" cy="6323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65B52-152C-404F-A760-776893DFC0CD}"/>
              </a:ext>
            </a:extLst>
          </p:cNvPr>
          <p:cNvSpPr/>
          <p:nvPr/>
        </p:nvSpPr>
        <p:spPr>
          <a:xfrm>
            <a:off x="943335" y="299281"/>
            <a:ext cx="73404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Лальский </a:t>
            </a:r>
          </a:p>
          <a:p>
            <a:pPr algn="ctr"/>
            <a:r>
              <a:rPr lang="ru-RU" sz="3200" b="1" dirty="0">
                <a:ln w="19050">
                  <a:solidFill>
                    <a:srgbClr val="2A1304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историко-краеведческий музей</a:t>
            </a:r>
            <a:endParaRPr lang="ru-RU" sz="3200" b="1" cap="none" spc="0" dirty="0">
              <a:ln w="19050">
                <a:solidFill>
                  <a:srgbClr val="2A1304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3E1FF-4FD4-4455-910D-81E1A072D4B9}"/>
              </a:ext>
            </a:extLst>
          </p:cNvPr>
          <p:cNvSpPr txBox="1"/>
          <p:nvPr/>
        </p:nvSpPr>
        <p:spPr>
          <a:xfrm>
            <a:off x="446397" y="5477455"/>
            <a:ext cx="82294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Лальский музей создан в 1990 году и располагается в особняке, ранее принадлежавшем С.М. Прянишникову, директору писчебумажной фабрики Наследников Сумкина в Лальске.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1DC2B6-B5AA-4C44-B3F1-6A68341E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6" y="113198"/>
            <a:ext cx="8229409" cy="545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DC9145C-1707-4C44-B033-5163EC30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3" y="67419"/>
            <a:ext cx="8210235" cy="61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C8B15-525B-4A3E-B67B-210CE9B6793E}"/>
              </a:ext>
            </a:extLst>
          </p:cNvPr>
          <p:cNvSpPr txBox="1"/>
          <p:nvPr/>
        </p:nvSpPr>
        <p:spPr>
          <a:xfrm>
            <a:off x="245609" y="5506500"/>
            <a:ext cx="86730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Экспозиции музея рассказывают о истории города Лальска. Можно посмотреть коллекцию северо-русской крестьянской льняной одежды, орудия обработки льна, предметы обихода, реконструкцию  купеческого дома и многое другое. 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9020950-FA1B-4BBC-8C23-42340C4D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1" y="87138"/>
            <a:ext cx="8444664" cy="562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13A32C-85C9-4334-8F86-AFF5B576F689}"/>
              </a:ext>
            </a:extLst>
          </p:cNvPr>
          <p:cNvSpPr txBox="1"/>
          <p:nvPr/>
        </p:nvSpPr>
        <p:spPr>
          <a:xfrm>
            <a:off x="277055" y="5615786"/>
            <a:ext cx="867303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Сотрудники музея занимаются сохранением и развитием народных промыслов и ремесел: ткацкого, росписи, плетения из природных 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922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631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моего посёлка.</dc:title>
  <dc:creator>Admin</dc:creator>
  <cp:lastModifiedBy>Галина</cp:lastModifiedBy>
  <cp:revision>10</cp:revision>
  <dcterms:created xsi:type="dcterms:W3CDTF">2020-10-12T12:19:45Z</dcterms:created>
  <dcterms:modified xsi:type="dcterms:W3CDTF">2020-10-22T17:30:34Z</dcterms:modified>
</cp:coreProperties>
</file>