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1" r:id="rId19"/>
    <p:sldId id="272" r:id="rId20"/>
    <p:sldId id="278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6B2-C73A-46B3-A0D3-3621727CE04A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61B9-784F-4440-A685-090C9EBF9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6B2-C73A-46B3-A0D3-3621727CE04A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61B9-784F-4440-A685-090C9EBF9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6B2-C73A-46B3-A0D3-3621727CE04A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61B9-784F-4440-A685-090C9EBF9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6B2-C73A-46B3-A0D3-3621727CE04A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61B9-784F-4440-A685-090C9EBF9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6B2-C73A-46B3-A0D3-3621727CE04A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61B9-784F-4440-A685-090C9EBF9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6B2-C73A-46B3-A0D3-3621727CE04A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61B9-784F-4440-A685-090C9EBF9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6B2-C73A-46B3-A0D3-3621727CE04A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61B9-784F-4440-A685-090C9EBF9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6B2-C73A-46B3-A0D3-3621727CE04A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61B9-784F-4440-A685-090C9EBF9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6B2-C73A-46B3-A0D3-3621727CE04A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61B9-784F-4440-A685-090C9EBF9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6B2-C73A-46B3-A0D3-3621727CE04A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61B9-784F-4440-A685-090C9EBF9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D6B2-C73A-46B3-A0D3-3621727CE04A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61B9-784F-4440-A685-090C9EBF9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D6B2-C73A-46B3-A0D3-3621727CE04A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61B9-784F-4440-A685-090C9EBF9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-9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060"/>
            <a:ext cx="9144000" cy="6814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7772400" cy="1611610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Моя родословная </a:t>
            </a:r>
            <a:endParaRPr lang="ru-RU" sz="8000" b="1" i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7232848" cy="22098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Выполнила: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Сластихина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Ксения</a:t>
            </a:r>
          </a:p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ученица 2 «В» класса</a:t>
            </a:r>
          </a:p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Учитель: Колпакова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С.А.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3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e5e60175ed14ee1a661d7d23bd8f48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37"/>
            <a:ext cx="9144000" cy="684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3204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прабабушка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1052736"/>
            <a:ext cx="8291264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err="1" smtClean="0"/>
              <a:t>Сластихина</a:t>
            </a:r>
            <a:r>
              <a:rPr lang="ru-RU" b="1" i="1" dirty="0" smtClean="0"/>
              <a:t> Зоя Александровна</a:t>
            </a:r>
          </a:p>
          <a:p>
            <a:pPr>
              <a:buNone/>
            </a:pPr>
            <a:r>
              <a:rPr lang="ru-RU" i="1" dirty="0"/>
              <a:t> </a:t>
            </a:r>
            <a:r>
              <a:rPr lang="ru-RU" i="1" dirty="0" smtClean="0"/>
              <a:t>   </a:t>
            </a:r>
            <a:r>
              <a:rPr lang="ru-RU" i="1" dirty="0"/>
              <a:t>родилась </a:t>
            </a:r>
            <a:r>
              <a:rPr lang="ru-RU" i="1" dirty="0" smtClean="0"/>
              <a:t> 1926 </a:t>
            </a:r>
            <a:r>
              <a:rPr lang="ru-RU" i="1" dirty="0"/>
              <a:t>года в </a:t>
            </a:r>
            <a:r>
              <a:rPr lang="ru-RU" i="1" dirty="0" smtClean="0"/>
              <a:t>деревне </a:t>
            </a:r>
            <a:r>
              <a:rPr lang="ru-RU" i="1" dirty="0" err="1" smtClean="0"/>
              <a:t>Загарье</a:t>
            </a:r>
            <a:r>
              <a:rPr lang="ru-RU" i="1" dirty="0" smtClean="0"/>
              <a:t> </a:t>
            </a:r>
            <a:r>
              <a:rPr lang="ru-RU" i="1" dirty="0" err="1" smtClean="0"/>
              <a:t>Куликовского</a:t>
            </a:r>
            <a:r>
              <a:rPr lang="ru-RU" i="1" dirty="0" smtClean="0"/>
              <a:t> сельского совета. Работала дояркой в колхозе. Родила и воспитала 11 детей. Мать- героиня . Умерла в декабре 1981 года . </a:t>
            </a:r>
            <a:endParaRPr lang="ru-RU" i="1" dirty="0"/>
          </a:p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5301208"/>
            <a:ext cx="1306488" cy="82495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 advTm="1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e5e60175ed14ee1a661d7d23bd8f48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37"/>
            <a:ext cx="9144000" cy="684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прадедушка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124744"/>
            <a:ext cx="8219256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/>
              <a:t>Огарков  </a:t>
            </a:r>
          </a:p>
          <a:p>
            <a:pPr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Павел Александрович </a:t>
            </a:r>
            <a:r>
              <a:rPr lang="ru-RU" i="1" dirty="0"/>
              <a:t>родился </a:t>
            </a:r>
            <a:r>
              <a:rPr lang="ru-RU" i="1" dirty="0" smtClean="0"/>
              <a:t>02 июля 1927 </a:t>
            </a:r>
            <a:r>
              <a:rPr lang="ru-RU" i="1" dirty="0"/>
              <a:t>году </a:t>
            </a:r>
            <a:r>
              <a:rPr lang="ru-RU" i="1" dirty="0" smtClean="0"/>
              <a:t>в деревне </a:t>
            </a:r>
            <a:r>
              <a:rPr lang="ru-RU" i="1" dirty="0" err="1" smtClean="0"/>
              <a:t>Шолге</a:t>
            </a:r>
            <a:r>
              <a:rPr lang="ru-RU" i="1" dirty="0" smtClean="0"/>
              <a:t> </a:t>
            </a:r>
            <a:r>
              <a:rPr lang="ru-RU" i="1" dirty="0" err="1" smtClean="0"/>
              <a:t>Подосиновского</a:t>
            </a:r>
            <a:r>
              <a:rPr lang="ru-RU" i="1" dirty="0" smtClean="0"/>
              <a:t> сельского совета .  </a:t>
            </a:r>
            <a:r>
              <a:rPr lang="ru-RU" i="1" dirty="0"/>
              <a:t>Всю жизнь </a:t>
            </a:r>
            <a:r>
              <a:rPr lang="ru-RU" i="1" dirty="0" smtClean="0"/>
              <a:t>проработал плотником. Строил дома .Труженик тыла. </a:t>
            </a:r>
            <a:r>
              <a:rPr lang="ru-RU" i="1" dirty="0"/>
              <a:t>Умер </a:t>
            </a:r>
            <a:r>
              <a:rPr lang="ru-RU" i="1" dirty="0" smtClean="0"/>
              <a:t> 18 октября 1994  года</a:t>
            </a:r>
            <a:r>
              <a:rPr lang="ru-RU" i="1" dirty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4725144"/>
            <a:ext cx="1306488" cy="1401019"/>
          </a:xfrm>
        </p:spPr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  <p:transition advTm="1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e5e60175ed14ee1a661d7d23bd8f48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37"/>
            <a:ext cx="9144000" cy="684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прабабушка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560" y="980728"/>
            <a:ext cx="807524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 </a:t>
            </a:r>
            <a:r>
              <a:rPr lang="ru-RU" b="1" i="1" dirty="0" err="1" smtClean="0"/>
              <a:t>Огаркова</a:t>
            </a: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 (Мелентьева  ) Лидия Григорьевна </a:t>
            </a:r>
          </a:p>
          <a:p>
            <a:pPr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</a:t>
            </a:r>
            <a:r>
              <a:rPr lang="ru-RU" i="1" dirty="0" smtClean="0"/>
              <a:t>родилась 07 апреля 1932 в деревне Слободка Савинского сельсовета . </a:t>
            </a:r>
            <a:r>
              <a:rPr lang="ru-RU" i="1" dirty="0"/>
              <a:t>Окончила 7 классов школы. Работала </a:t>
            </a:r>
            <a:r>
              <a:rPr lang="ru-RU" i="1" dirty="0" smtClean="0"/>
              <a:t>на железной дороге стрелочницей. Воспитала 6 детей. Ветеран труда, труженик тыла. Сейчас на пенсии. </a:t>
            </a:r>
            <a:endParaRPr lang="ru-RU" i="1" dirty="0"/>
          </a:p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5157192"/>
            <a:ext cx="442392" cy="96897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 advTm="1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e5e60175ed14ee1a661d7d23bd8f48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37"/>
            <a:ext cx="9144000" cy="684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accent3">
                    <a:lumMod val="50000"/>
                  </a:schemeClr>
                </a:solidFill>
              </a:rPr>
              <a:t>Родословная</a:t>
            </a:r>
            <a:br>
              <a:rPr lang="ru-RU" sz="6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600" dirty="0" smtClean="0">
                <a:solidFill>
                  <a:schemeClr val="accent3">
                    <a:lumMod val="50000"/>
                  </a:schemeClr>
                </a:solidFill>
              </a:rPr>
              <a:t> по маминой линии</a:t>
            </a:r>
            <a:endParaRPr lang="ru-RU" sz="6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3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e5e60175ed14ee1a661d7d23bd8f48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37"/>
            <a:ext cx="9144000" cy="684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дедушка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172272" cy="609329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ru-RU" b="1" i="1" dirty="0" smtClean="0"/>
              <a:t>     </a:t>
            </a:r>
            <a:r>
              <a:rPr lang="ru-RU" b="1" i="1" dirty="0" err="1" smtClean="0"/>
              <a:t>Губин</a:t>
            </a:r>
            <a:r>
              <a:rPr lang="ru-RU" b="1" i="1" dirty="0" smtClean="0"/>
              <a:t>  </a:t>
            </a:r>
          </a:p>
          <a:p>
            <a:pPr>
              <a:lnSpc>
                <a:spcPct val="120000"/>
              </a:lnSpc>
              <a:buNone/>
            </a:pPr>
            <a:r>
              <a:rPr lang="ru-RU" b="1" i="1" dirty="0" smtClean="0"/>
              <a:t>    Николай Анатольевич </a:t>
            </a:r>
            <a:endParaRPr lang="ru-RU" b="1" i="1" dirty="0"/>
          </a:p>
          <a:p>
            <a:pPr>
              <a:lnSpc>
                <a:spcPct val="120000"/>
              </a:lnSpc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 </a:t>
            </a:r>
            <a:r>
              <a:rPr lang="ru-RU" i="1" dirty="0" smtClean="0"/>
              <a:t>родился </a:t>
            </a:r>
            <a:r>
              <a:rPr lang="ru-RU" i="1" dirty="0"/>
              <a:t>24 </a:t>
            </a:r>
            <a:r>
              <a:rPr lang="ru-RU" i="1" dirty="0" smtClean="0"/>
              <a:t>августа </a:t>
            </a:r>
            <a:r>
              <a:rPr lang="ru-RU" i="1" dirty="0"/>
              <a:t>1957 </a:t>
            </a:r>
            <a:r>
              <a:rPr lang="ru-RU" i="1" dirty="0" smtClean="0"/>
              <a:t>года </a:t>
            </a:r>
            <a:r>
              <a:rPr lang="ru-RU" i="1" dirty="0"/>
              <a:t>в </a:t>
            </a:r>
            <a:r>
              <a:rPr lang="ru-RU" i="1" dirty="0" smtClean="0"/>
              <a:t>городе Луза . </a:t>
            </a:r>
            <a:r>
              <a:rPr lang="ru-RU" i="1" dirty="0"/>
              <a:t>Окончил </a:t>
            </a:r>
            <a:r>
              <a:rPr lang="ru-RU" i="1" dirty="0" err="1" smtClean="0"/>
              <a:t>Лузскую</a:t>
            </a:r>
            <a:r>
              <a:rPr lang="ru-RU" i="1" dirty="0" smtClean="0"/>
              <a:t> среднюю школу №1.Учился в железнодорожном училище. Служил </a:t>
            </a:r>
            <a:r>
              <a:rPr lang="ru-RU" i="1" dirty="0"/>
              <a:t>в </a:t>
            </a:r>
            <a:r>
              <a:rPr lang="ru-RU" i="1" dirty="0" smtClean="0"/>
              <a:t>армии в мотострелковых войсках в Германии . Работал помощником машиниста, машинистом тепловоза . Сейчас на пенсии.</a:t>
            </a:r>
            <a:endParaRPr lang="ru-RU" i="1" dirty="0"/>
          </a:p>
        </p:txBody>
      </p:sp>
      <p:pic>
        <p:nvPicPr>
          <p:cNvPr id="12" name="Содержимое 11" descr="DSC09580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 rot="16200000">
            <a:off x="35495" y="1628801"/>
            <a:ext cx="5184577" cy="3888430"/>
          </a:xfrm>
        </p:spPr>
      </p:pic>
    </p:spTree>
  </p:cSld>
  <p:clrMapOvr>
    <a:masterClrMapping/>
  </p:clrMapOvr>
  <p:transition advTm="16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e5e60175ed14ee1a661d7d23bd8f48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37"/>
            <a:ext cx="9144000" cy="684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418058"/>
          </a:xfrm>
        </p:spPr>
        <p:txBody>
          <a:bodyPr>
            <a:noAutofit/>
          </a:bodyPr>
          <a:lstStyle/>
          <a:p>
            <a:r>
              <a:rPr lang="ru-RU" sz="3600" dirty="0" smtClean="0"/>
              <a:t>бабушка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836712"/>
            <a:ext cx="4608512" cy="6021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Губина (</a:t>
            </a:r>
            <a:r>
              <a:rPr lang="ru-RU" dirty="0" err="1" smtClean="0"/>
              <a:t>Медведчикова</a:t>
            </a:r>
            <a:r>
              <a:rPr lang="ru-RU" dirty="0" smtClean="0"/>
              <a:t>) Галина Алексеевна</a:t>
            </a:r>
            <a:r>
              <a:rPr lang="ru-RU" b="1" i="1" dirty="0" smtClean="0"/>
              <a:t> </a:t>
            </a:r>
            <a:r>
              <a:rPr lang="ru-RU" i="1" dirty="0"/>
              <a:t>родилась  </a:t>
            </a:r>
            <a:r>
              <a:rPr lang="ru-RU" i="1" dirty="0" smtClean="0"/>
              <a:t>11 мая 1957 </a:t>
            </a:r>
            <a:r>
              <a:rPr lang="ru-RU" i="1" dirty="0"/>
              <a:t>г в </a:t>
            </a:r>
            <a:r>
              <a:rPr lang="ru-RU" i="1" dirty="0" smtClean="0"/>
              <a:t>д. </a:t>
            </a:r>
            <a:r>
              <a:rPr lang="ru-RU" i="1" dirty="0" err="1" smtClean="0"/>
              <a:t>Озерская</a:t>
            </a:r>
            <a:r>
              <a:rPr lang="ru-RU" i="1" dirty="0" smtClean="0"/>
              <a:t> </a:t>
            </a:r>
            <a:r>
              <a:rPr lang="ru-RU" i="1" dirty="0" err="1" smtClean="0"/>
              <a:t>Лузского</a:t>
            </a:r>
            <a:r>
              <a:rPr lang="ru-RU" i="1" dirty="0" smtClean="0"/>
              <a:t> района. </a:t>
            </a:r>
            <a:r>
              <a:rPr lang="ru-RU" i="1" dirty="0"/>
              <a:t>Окончила </a:t>
            </a:r>
            <a:r>
              <a:rPr lang="ru-RU" i="1" dirty="0" err="1" smtClean="0"/>
              <a:t>Лузскую</a:t>
            </a:r>
            <a:r>
              <a:rPr lang="ru-RU" i="1" dirty="0" smtClean="0"/>
              <a:t> </a:t>
            </a:r>
            <a:r>
              <a:rPr lang="ru-RU" i="1" dirty="0"/>
              <a:t>среднюю </a:t>
            </a:r>
            <a:r>
              <a:rPr lang="ru-RU" i="1" dirty="0" smtClean="0"/>
              <a:t>школу №1, </a:t>
            </a:r>
            <a:r>
              <a:rPr lang="ru-RU" i="1" dirty="0"/>
              <a:t>училась </a:t>
            </a:r>
            <a:r>
              <a:rPr lang="ru-RU" i="1" dirty="0" smtClean="0"/>
              <a:t>в техническом железнодорожном училище . </a:t>
            </a:r>
            <a:r>
              <a:rPr lang="ru-RU" i="1" dirty="0"/>
              <a:t>Работала </a:t>
            </a:r>
            <a:r>
              <a:rPr lang="ru-RU" i="1" dirty="0" smtClean="0"/>
              <a:t>дежурной, оператором станции </a:t>
            </a:r>
            <a:r>
              <a:rPr lang="ru-RU" i="1" dirty="0" err="1" smtClean="0"/>
              <a:t>Луза.Родила</a:t>
            </a:r>
            <a:r>
              <a:rPr lang="ru-RU" i="1" dirty="0" smtClean="0"/>
              <a:t> и воспитала 3 детей. </a:t>
            </a:r>
            <a:r>
              <a:rPr lang="ru-RU" i="1" dirty="0"/>
              <a:t>Сейчас </a:t>
            </a:r>
            <a:r>
              <a:rPr lang="ru-RU" i="1" dirty="0" smtClean="0"/>
              <a:t>на пенсии. </a:t>
            </a:r>
            <a:endParaRPr lang="ru-RU" i="1" dirty="0"/>
          </a:p>
        </p:txBody>
      </p:sp>
      <p:pic>
        <p:nvPicPr>
          <p:cNvPr id="8" name="Содержимое 7" descr="DSC08276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196752"/>
            <a:ext cx="4392488" cy="4968552"/>
          </a:xfrm>
        </p:spPr>
      </p:pic>
    </p:spTree>
  </p:cSld>
  <p:clrMapOvr>
    <a:masterClrMapping/>
  </p:clrMapOvr>
  <p:transition advTm="1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e5e60175ed14ee1a661d7d23bd8f48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37"/>
            <a:ext cx="9144000" cy="684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прадедушка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340768"/>
            <a:ext cx="3816424" cy="507342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/>
              <a:t>    </a:t>
            </a:r>
            <a:r>
              <a:rPr lang="ru-RU" b="1" i="1" dirty="0" err="1" smtClean="0"/>
              <a:t>Губин</a:t>
            </a:r>
            <a:r>
              <a:rPr lang="ru-RU" b="1" i="1" dirty="0" smtClean="0"/>
              <a:t> Анатолий Романович </a:t>
            </a:r>
          </a:p>
          <a:p>
            <a:pPr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</a:t>
            </a:r>
            <a:r>
              <a:rPr lang="ru-RU" i="1" dirty="0" smtClean="0"/>
              <a:t>родился 10 марта 1929 </a:t>
            </a:r>
            <a:r>
              <a:rPr lang="ru-RU" i="1" dirty="0"/>
              <a:t>года </a:t>
            </a:r>
            <a:r>
              <a:rPr lang="ru-RU" i="1" dirty="0" smtClean="0"/>
              <a:t>в деревня </a:t>
            </a:r>
            <a:r>
              <a:rPr lang="ru-RU" i="1" dirty="0" err="1" smtClean="0"/>
              <a:t>Кузьминская</a:t>
            </a:r>
            <a:r>
              <a:rPr lang="ru-RU" i="1" dirty="0" smtClean="0"/>
              <a:t> </a:t>
            </a:r>
            <a:r>
              <a:rPr lang="ru-RU" i="1" dirty="0" err="1" smtClean="0"/>
              <a:t>Лузского</a:t>
            </a:r>
            <a:r>
              <a:rPr lang="ru-RU" i="1" dirty="0" smtClean="0"/>
              <a:t> сельсовета . </a:t>
            </a:r>
            <a:r>
              <a:rPr lang="ru-RU" i="1" dirty="0"/>
              <a:t>Учился в сельской </a:t>
            </a:r>
            <a:r>
              <a:rPr lang="ru-RU" i="1" dirty="0" err="1" smtClean="0"/>
              <a:t>школе,закончил</a:t>
            </a:r>
            <a:r>
              <a:rPr lang="ru-RU" i="1" dirty="0" smtClean="0"/>
              <a:t> курсы тракториста.  </a:t>
            </a:r>
            <a:r>
              <a:rPr lang="ru-RU" i="1" dirty="0"/>
              <a:t>Служил </a:t>
            </a:r>
            <a:r>
              <a:rPr lang="ru-RU" i="1" dirty="0" smtClean="0"/>
              <a:t>в армии в Германии .  </a:t>
            </a:r>
            <a:r>
              <a:rPr lang="ru-RU" i="1" dirty="0"/>
              <a:t>Всю жизнь прожил в </a:t>
            </a:r>
            <a:r>
              <a:rPr lang="ru-RU" i="1" dirty="0" smtClean="0"/>
              <a:t>Лузе,  </a:t>
            </a:r>
            <a:r>
              <a:rPr lang="ru-RU" i="1" dirty="0"/>
              <a:t>работал в </a:t>
            </a:r>
            <a:r>
              <a:rPr lang="ru-RU" i="1" dirty="0" smtClean="0"/>
              <a:t>ЛПК рамщиком. </a:t>
            </a:r>
            <a:r>
              <a:rPr lang="ru-RU" i="1" dirty="0"/>
              <a:t>Умер </a:t>
            </a:r>
            <a:r>
              <a:rPr lang="ru-RU" i="1" dirty="0" smtClean="0"/>
              <a:t>07 мая </a:t>
            </a:r>
            <a:r>
              <a:rPr lang="ru-RU" i="1" dirty="0"/>
              <a:t>1994 года.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" name="Содержимое 9" descr="DSC09683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l="8254" t="5964"/>
          <a:stretch>
            <a:fillRect/>
          </a:stretch>
        </p:blipFill>
        <p:spPr>
          <a:xfrm rot="16200000">
            <a:off x="316508" y="2242591"/>
            <a:ext cx="4001740" cy="2691557"/>
          </a:xfrm>
        </p:spPr>
      </p:pic>
    </p:spTree>
  </p:cSld>
  <p:clrMapOvr>
    <a:masterClrMapping/>
  </p:clrMapOvr>
  <p:transition advTm="1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e5e60175ed14ee1a661d7d23bd8f48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37"/>
            <a:ext cx="9144000" cy="684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прабабушка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5446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Губина Анна Ивановна</a:t>
            </a:r>
            <a:endParaRPr lang="ru-RU" b="1" i="1" dirty="0" smtClean="0"/>
          </a:p>
          <a:p>
            <a:pPr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</a:t>
            </a:r>
            <a:r>
              <a:rPr lang="ru-RU" i="1" dirty="0"/>
              <a:t>родилась </a:t>
            </a:r>
            <a:r>
              <a:rPr lang="ru-RU" i="1" dirty="0" smtClean="0"/>
              <a:t>10 </a:t>
            </a:r>
            <a:r>
              <a:rPr lang="ru-RU" i="1" dirty="0"/>
              <a:t>декабря </a:t>
            </a:r>
            <a:r>
              <a:rPr lang="ru-RU" i="1" dirty="0" smtClean="0"/>
              <a:t>1930 </a:t>
            </a:r>
            <a:r>
              <a:rPr lang="ru-RU" i="1" dirty="0"/>
              <a:t>года </a:t>
            </a:r>
            <a:r>
              <a:rPr lang="ru-RU" i="1" dirty="0" smtClean="0"/>
              <a:t>в деревне Каменка </a:t>
            </a:r>
            <a:r>
              <a:rPr lang="ru-RU" i="1" dirty="0" err="1" smtClean="0"/>
              <a:t>Лузского</a:t>
            </a:r>
            <a:r>
              <a:rPr lang="ru-RU" i="1" dirty="0" smtClean="0"/>
              <a:t> сельсовета .Училась в восьмилетней школе. </a:t>
            </a:r>
            <a:r>
              <a:rPr lang="ru-RU" i="1" dirty="0"/>
              <a:t>Работала в </a:t>
            </a:r>
            <a:r>
              <a:rPr lang="ru-RU" i="1" dirty="0" smtClean="0"/>
              <a:t>ЛПК бракером. Ветеран труда , </a:t>
            </a:r>
            <a:r>
              <a:rPr lang="ru-RU" i="1" dirty="0" err="1" smtClean="0"/>
              <a:t>труженник</a:t>
            </a:r>
            <a:r>
              <a:rPr lang="ru-RU" i="1" dirty="0" smtClean="0"/>
              <a:t> тыла. Родила и воспитала двоих детей. Сейчас </a:t>
            </a:r>
            <a:r>
              <a:rPr lang="ru-RU" i="1" dirty="0"/>
              <a:t>на </a:t>
            </a:r>
            <a:r>
              <a:rPr lang="ru-RU" i="1" dirty="0" smtClean="0"/>
              <a:t>пенсии, 86 лет.  </a:t>
            </a:r>
            <a:endParaRPr lang="ru-RU" i="1" dirty="0"/>
          </a:p>
        </p:txBody>
      </p:sp>
      <p:pic>
        <p:nvPicPr>
          <p:cNvPr id="8" name="Содержимое 7" descr="DSC08431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 rot="16200000">
            <a:off x="-396551" y="1700807"/>
            <a:ext cx="5472608" cy="3744418"/>
          </a:xfrm>
        </p:spPr>
      </p:pic>
    </p:spTree>
  </p:cSld>
  <p:clrMapOvr>
    <a:masterClrMapping/>
  </p:clrMapOvr>
  <p:transition advTm="1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e5e60175ed14ee1a661d7d23bd8f48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37"/>
            <a:ext cx="9144000" cy="684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прадедушка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560" y="836712"/>
            <a:ext cx="8352928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        </a:t>
            </a:r>
            <a:r>
              <a:rPr lang="ru-RU" b="1" i="1" dirty="0" err="1" smtClean="0"/>
              <a:t>Медведчиков</a:t>
            </a:r>
            <a:r>
              <a:rPr lang="ru-RU" b="1" i="1" dirty="0" smtClean="0"/>
              <a:t> Алексей Дмитриевич</a:t>
            </a:r>
          </a:p>
          <a:p>
            <a:pPr lvl="1" algn="just">
              <a:buNone/>
            </a:pPr>
            <a:r>
              <a:rPr lang="ru-RU" b="1" i="1" dirty="0" smtClean="0"/>
              <a:t>     </a:t>
            </a:r>
            <a:r>
              <a:rPr lang="ru-RU" sz="2800" i="1" dirty="0" smtClean="0"/>
              <a:t>родился 24 февраля 1925 года . </a:t>
            </a:r>
            <a:r>
              <a:rPr lang="ru-RU" sz="2800" i="1" dirty="0"/>
              <a:t>Учился </a:t>
            </a:r>
            <a:r>
              <a:rPr lang="ru-RU" sz="2800" i="1" dirty="0" smtClean="0"/>
              <a:t>в школе, затем  работал бригадиром, инспектором по заготовкам. Участник ВОВ.      </a:t>
            </a:r>
            <a:r>
              <a:rPr lang="ru-RU" sz="2800" i="1" dirty="0"/>
              <a:t>Имеет </a:t>
            </a:r>
            <a:r>
              <a:rPr lang="ru-RU" sz="2800" i="1" dirty="0" smtClean="0"/>
              <a:t>награды, </a:t>
            </a:r>
            <a:r>
              <a:rPr lang="ru-RU" sz="2800" i="1" dirty="0"/>
              <a:t>юбилейные  медали </a:t>
            </a:r>
            <a:r>
              <a:rPr lang="ru-RU" sz="2800" i="1" dirty="0" smtClean="0"/>
              <a:t>. </a:t>
            </a:r>
            <a:r>
              <a:rPr lang="ru-RU" sz="2800" i="1" dirty="0"/>
              <a:t>Умер </a:t>
            </a:r>
            <a:r>
              <a:rPr lang="ru-RU" sz="2800" i="1" dirty="0" smtClean="0"/>
              <a:t>  12 декабря 1997 года</a:t>
            </a:r>
            <a:r>
              <a:rPr lang="ru-RU" sz="2800" i="1" dirty="0"/>
              <a:t>.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42392" cy="5326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 advTm="13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e5e60175ed14ee1a661d7d23bd8f48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37"/>
            <a:ext cx="9144000" cy="684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прабабушка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764704"/>
            <a:ext cx="8352928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 </a:t>
            </a:r>
            <a:r>
              <a:rPr lang="ru-RU" b="1" i="1" dirty="0" err="1" smtClean="0"/>
              <a:t>Медведчикова</a:t>
            </a: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 ( </a:t>
            </a:r>
            <a:r>
              <a:rPr lang="ru-RU" b="1" i="1" dirty="0" err="1" smtClean="0"/>
              <a:t>Моломина</a:t>
            </a:r>
            <a:r>
              <a:rPr lang="ru-RU" b="1" i="1" dirty="0" smtClean="0"/>
              <a:t>) Нина Андреевна  </a:t>
            </a:r>
          </a:p>
          <a:p>
            <a:pPr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</a:t>
            </a:r>
            <a:r>
              <a:rPr lang="ru-RU" i="1" dirty="0" smtClean="0"/>
              <a:t>родилась 23 сентября 1923 года. </a:t>
            </a:r>
            <a:r>
              <a:rPr lang="ru-RU" i="1" dirty="0"/>
              <a:t>Училась в </a:t>
            </a:r>
            <a:r>
              <a:rPr lang="ru-RU" i="1" dirty="0" smtClean="0"/>
              <a:t>школе. </a:t>
            </a:r>
            <a:r>
              <a:rPr lang="ru-RU" i="1" dirty="0"/>
              <a:t>Окончила </a:t>
            </a:r>
            <a:r>
              <a:rPr lang="ru-RU" i="1" dirty="0" smtClean="0"/>
              <a:t>10 </a:t>
            </a:r>
            <a:r>
              <a:rPr lang="ru-RU" i="1" dirty="0"/>
              <a:t>классов. </a:t>
            </a:r>
            <a:r>
              <a:rPr lang="ru-RU" i="1" dirty="0" smtClean="0"/>
              <a:t>Работала бухгалтером в школе, кладовщиком. Родила 9 детей. Мать- героиня. Умерла 24 августа 1995 года.</a:t>
            </a:r>
            <a:endParaRPr lang="ru-RU" i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123728" y="4941168"/>
            <a:ext cx="1152128" cy="115212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 advTm="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5e60175ed14ee1a661d7d23bd8f48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Дерево держится корнями, а человек семьей.    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</a:t>
            </a:r>
            <a:r>
              <a:rPr lang="ru-RU" sz="3100" b="1" i="1" dirty="0" smtClean="0">
                <a:solidFill>
                  <a:schemeClr val="tx2">
                    <a:lumMod val="50000"/>
                  </a:schemeClr>
                </a:solidFill>
              </a:rPr>
              <a:t>Русская пословица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</a:rPr>
              <a:t>Род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– ряд поколений, происходящих от одного корня, а также вообще поколение.</a:t>
            </a:r>
          </a:p>
          <a:p>
            <a:pPr>
              <a:buNone/>
            </a:pP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</a:rPr>
              <a:t>Родословная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– перечень поколений одного рода, устанавливающий происхождение и степени родства.</a:t>
            </a:r>
          </a:p>
          <a:p>
            <a:pPr>
              <a:buNone/>
            </a:pP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</a:rPr>
              <a:t>Генеалогическое </a:t>
            </a:r>
            <a:r>
              <a:rPr lang="ru-RU" b="1" i="1" u="sng" dirty="0">
                <a:solidFill>
                  <a:schemeClr val="accent3">
                    <a:lumMod val="50000"/>
                  </a:schemeClr>
                </a:solidFill>
              </a:rPr>
              <a:t>древо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– изображение истории рода в виде разветвлённого дерева.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 advTm="13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9212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t="-5250" b="11151"/>
          <a:stretch>
            <a:fillRect/>
          </a:stretch>
        </p:blipFill>
        <p:spPr>
          <a:xfrm>
            <a:off x="-612576" y="0"/>
            <a:ext cx="11089232" cy="6858000"/>
          </a:xfrm>
          <a:prstGeom prst="rect">
            <a:avLst/>
          </a:prstGeom>
          <a:solidFill>
            <a:srgbClr val="92D050"/>
          </a:solidFill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3707904" y="479715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2"/>
                </a:solidFill>
              </a:rPr>
              <a:t>Я </a:t>
            </a:r>
          </a:p>
          <a:p>
            <a:pPr algn="ctr"/>
            <a:r>
              <a:rPr lang="ru-RU" sz="1600" b="1" i="1" dirty="0" err="1" smtClean="0">
                <a:solidFill>
                  <a:schemeClr val="accent2"/>
                </a:solidFill>
              </a:rPr>
              <a:t>Сластихина</a:t>
            </a:r>
            <a:r>
              <a:rPr lang="ru-RU" sz="1600" b="1" i="1" dirty="0" smtClean="0">
                <a:solidFill>
                  <a:schemeClr val="accent2"/>
                </a:solidFill>
              </a:rPr>
              <a:t> Ксения Артемовна</a:t>
            </a:r>
            <a:endParaRPr lang="ru-RU" sz="1600" b="1" i="1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5" y="4797152"/>
            <a:ext cx="1296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4">
                    <a:lumMod val="75000"/>
                  </a:schemeClr>
                </a:solidFill>
              </a:rPr>
              <a:t>Мама </a:t>
            </a:r>
          </a:p>
          <a:p>
            <a:pPr algn="ctr"/>
            <a:r>
              <a:rPr lang="ru-RU" sz="1400" b="1" i="1" dirty="0" err="1" smtClean="0">
                <a:solidFill>
                  <a:schemeClr val="accent4">
                    <a:lumMod val="75000"/>
                  </a:schemeClr>
                </a:solidFill>
              </a:rPr>
              <a:t>Сластихина</a:t>
            </a:r>
            <a:r>
              <a:rPr lang="ru-RU" sz="1400" b="1" i="1" dirty="0" smtClean="0">
                <a:solidFill>
                  <a:schemeClr val="accent4">
                    <a:lumMod val="75000"/>
                  </a:schemeClr>
                </a:solidFill>
              </a:rPr>
              <a:t> Татьяна Николаевна</a:t>
            </a:r>
            <a:endParaRPr lang="ru-RU" sz="1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4725144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4">
                    <a:lumMod val="75000"/>
                  </a:schemeClr>
                </a:solidFill>
              </a:rPr>
              <a:t>Папа</a:t>
            </a:r>
          </a:p>
          <a:p>
            <a:pPr algn="ctr"/>
            <a:r>
              <a:rPr lang="ru-RU" sz="14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400" b="1" i="1" dirty="0" err="1" smtClean="0">
                <a:solidFill>
                  <a:schemeClr val="accent4">
                    <a:lumMod val="75000"/>
                  </a:schemeClr>
                </a:solidFill>
              </a:rPr>
              <a:t>Сластихин</a:t>
            </a:r>
            <a:r>
              <a:rPr lang="ru-RU" sz="1400" b="1" i="1" dirty="0" smtClean="0">
                <a:solidFill>
                  <a:schemeClr val="accent4">
                    <a:lumMod val="75000"/>
                  </a:schemeClr>
                </a:solidFill>
              </a:rPr>
              <a:t> Артем Серафимович</a:t>
            </a:r>
            <a:endParaRPr lang="ru-RU" sz="1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3728" y="5877272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Сестра</a:t>
            </a:r>
          </a:p>
          <a:p>
            <a:pPr algn="ctr"/>
            <a:r>
              <a:rPr lang="ru-RU" sz="1400" b="1" i="1" dirty="0" err="1" smtClean="0">
                <a:solidFill>
                  <a:schemeClr val="accent3">
                    <a:lumMod val="50000"/>
                  </a:schemeClr>
                </a:solidFill>
              </a:rPr>
              <a:t>Сластихина</a:t>
            </a: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 Елизавета </a:t>
            </a:r>
          </a:p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Артемовна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789040"/>
            <a:ext cx="1547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B0F0"/>
                </a:solidFill>
              </a:rPr>
              <a:t>Дедушка</a:t>
            </a:r>
          </a:p>
          <a:p>
            <a:pPr algn="ctr"/>
            <a:r>
              <a:rPr lang="ru-RU" sz="1400" b="1" i="1" dirty="0" err="1" smtClean="0">
                <a:solidFill>
                  <a:srgbClr val="00B0F0"/>
                </a:solidFill>
              </a:rPr>
              <a:t>Губин</a:t>
            </a:r>
            <a:r>
              <a:rPr lang="ru-RU" sz="1400" b="1" i="1" dirty="0" smtClean="0">
                <a:solidFill>
                  <a:srgbClr val="00B0F0"/>
                </a:solidFill>
              </a:rPr>
              <a:t> Николай Анатольевич</a:t>
            </a:r>
            <a:endParaRPr lang="ru-RU" sz="1400" b="1" i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7664" y="3645024"/>
            <a:ext cx="15121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B0F0"/>
                </a:solidFill>
              </a:rPr>
              <a:t>Бабушка</a:t>
            </a:r>
          </a:p>
          <a:p>
            <a:pPr algn="ctr"/>
            <a:r>
              <a:rPr lang="ru-RU" sz="1400" b="1" i="1" dirty="0" smtClean="0">
                <a:solidFill>
                  <a:srgbClr val="00B0F0"/>
                </a:solidFill>
              </a:rPr>
              <a:t>Губина (</a:t>
            </a:r>
            <a:r>
              <a:rPr lang="ru-RU" sz="1400" b="1" i="1" dirty="0" err="1" smtClean="0">
                <a:solidFill>
                  <a:srgbClr val="00B0F0"/>
                </a:solidFill>
              </a:rPr>
              <a:t>Медведчикова</a:t>
            </a:r>
            <a:r>
              <a:rPr lang="ru-RU" sz="1400" b="1" i="1" dirty="0" smtClean="0">
                <a:solidFill>
                  <a:srgbClr val="00B0F0"/>
                </a:solidFill>
              </a:rPr>
              <a:t>)</a:t>
            </a:r>
          </a:p>
          <a:p>
            <a:pPr algn="ctr"/>
            <a:r>
              <a:rPr lang="ru-RU" sz="1400" b="1" i="1" dirty="0" smtClean="0">
                <a:solidFill>
                  <a:srgbClr val="00B0F0"/>
                </a:solidFill>
              </a:rPr>
              <a:t> Галина Алексеевна</a:t>
            </a:r>
            <a:endParaRPr lang="ru-RU" sz="1400" b="1" i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6516216" y="3660706"/>
            <a:ext cx="1224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B0F0"/>
                </a:solidFill>
              </a:rPr>
              <a:t>Дедушка</a:t>
            </a:r>
          </a:p>
          <a:p>
            <a:pPr algn="ctr"/>
            <a:r>
              <a:rPr lang="ru-RU" sz="1400" b="1" i="1" dirty="0" err="1" smtClean="0">
                <a:solidFill>
                  <a:srgbClr val="00B0F0"/>
                </a:solidFill>
              </a:rPr>
              <a:t>Сластихин</a:t>
            </a:r>
            <a:r>
              <a:rPr lang="ru-RU" sz="1400" b="1" i="1" dirty="0" smtClean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ru-RU" sz="1400" b="1" i="1" dirty="0" smtClean="0">
                <a:solidFill>
                  <a:srgbClr val="00B0F0"/>
                </a:solidFill>
              </a:rPr>
              <a:t>Серафим Иванович</a:t>
            </a:r>
            <a:endParaRPr lang="ru-RU" sz="1400" b="1" i="1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16416" y="3645024"/>
            <a:ext cx="1224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B0F0"/>
                </a:solidFill>
              </a:rPr>
              <a:t>Бабушка</a:t>
            </a:r>
          </a:p>
          <a:p>
            <a:pPr algn="ctr"/>
            <a:r>
              <a:rPr lang="ru-RU" sz="1400" b="1" i="1" dirty="0" err="1" smtClean="0">
                <a:solidFill>
                  <a:srgbClr val="00B0F0"/>
                </a:solidFill>
              </a:rPr>
              <a:t>Сластихина</a:t>
            </a:r>
            <a:r>
              <a:rPr lang="ru-RU" sz="1400" b="1" i="1" dirty="0" smtClean="0">
                <a:solidFill>
                  <a:srgbClr val="00B0F0"/>
                </a:solidFill>
              </a:rPr>
              <a:t> Татьяна Павловна</a:t>
            </a:r>
            <a:endParaRPr lang="ru-RU" sz="1400" b="1" i="1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08104" y="1556792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3">
                    <a:lumMod val="50000"/>
                  </a:schemeClr>
                </a:solidFill>
              </a:rPr>
              <a:t>Прадедушка</a:t>
            </a:r>
          </a:p>
          <a:p>
            <a:pPr algn="ctr"/>
            <a:r>
              <a:rPr lang="ru-RU" sz="1200" b="1" i="1" dirty="0" err="1" smtClean="0">
                <a:solidFill>
                  <a:schemeClr val="accent3">
                    <a:lumMod val="50000"/>
                  </a:schemeClr>
                </a:solidFill>
              </a:rPr>
              <a:t>Сластихин</a:t>
            </a:r>
            <a:r>
              <a:rPr lang="ru-RU" sz="12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200" b="1" i="1" dirty="0" smtClean="0">
                <a:solidFill>
                  <a:schemeClr val="accent3">
                    <a:lumMod val="50000"/>
                  </a:schemeClr>
                </a:solidFill>
              </a:rPr>
              <a:t>Иван Дмитриевич</a:t>
            </a:r>
            <a:endParaRPr lang="ru-RU" sz="1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2160" y="242088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B050"/>
                </a:solidFill>
              </a:rPr>
              <a:t>Прабабушка</a:t>
            </a:r>
          </a:p>
          <a:p>
            <a:pPr algn="ctr"/>
            <a:r>
              <a:rPr lang="ru-RU" sz="1400" b="1" i="1" dirty="0" err="1" smtClean="0">
                <a:solidFill>
                  <a:srgbClr val="00B050"/>
                </a:solidFill>
              </a:rPr>
              <a:t>Сластихина</a:t>
            </a:r>
            <a:r>
              <a:rPr lang="ru-RU" sz="1400" b="1" i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ru-RU" sz="1400" b="1" i="1" dirty="0" smtClean="0">
                <a:solidFill>
                  <a:srgbClr val="00B050"/>
                </a:solidFill>
              </a:rPr>
              <a:t>Зоя Александровна</a:t>
            </a:r>
            <a:endParaRPr lang="ru-RU" sz="1400" b="1" i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2440" y="2348880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B050"/>
                </a:solidFill>
              </a:rPr>
              <a:t>Прабабушка</a:t>
            </a:r>
          </a:p>
          <a:p>
            <a:pPr algn="ctr"/>
            <a:r>
              <a:rPr lang="ru-RU" sz="1400" b="1" i="1" dirty="0" err="1" smtClean="0">
                <a:solidFill>
                  <a:srgbClr val="00B050"/>
                </a:solidFill>
              </a:rPr>
              <a:t>Огаркова</a:t>
            </a:r>
            <a:r>
              <a:rPr lang="ru-RU" sz="1400" b="1" i="1" dirty="0" smtClean="0">
                <a:solidFill>
                  <a:srgbClr val="00B050"/>
                </a:solidFill>
              </a:rPr>
              <a:t> (Мелентьева)</a:t>
            </a:r>
          </a:p>
          <a:p>
            <a:pPr algn="ctr"/>
            <a:r>
              <a:rPr lang="ru-RU" sz="1400" b="1" i="1" dirty="0" smtClean="0">
                <a:solidFill>
                  <a:srgbClr val="00B050"/>
                </a:solidFill>
              </a:rPr>
              <a:t> Лидия Григорьевна</a:t>
            </a:r>
            <a:endParaRPr lang="ru-RU" sz="1400" b="1" i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72400" y="148478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</a:rPr>
              <a:t>Прадедушка Огарков Павел Александрович </a:t>
            </a:r>
            <a:endParaRPr lang="ru-RU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252536" y="2636912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B050"/>
                </a:solidFill>
              </a:rPr>
              <a:t>Прабабушка Губина Анна Ивановна </a:t>
            </a:r>
            <a:endParaRPr lang="ru-RU" sz="1400" b="1" i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1628800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</a:rPr>
              <a:t>Прадедушка </a:t>
            </a:r>
            <a:r>
              <a:rPr lang="ru-RU" sz="1200" b="1" i="1" dirty="0" err="1" smtClean="0">
                <a:solidFill>
                  <a:schemeClr val="bg1">
                    <a:lumMod val="50000"/>
                  </a:schemeClr>
                </a:solidFill>
              </a:rPr>
              <a:t>Губин</a:t>
            </a:r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</a:rPr>
              <a:t> Анатолий Романович</a:t>
            </a:r>
            <a:endParaRPr lang="ru-RU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23728" y="2420888"/>
            <a:ext cx="13681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B050"/>
                </a:solidFill>
              </a:rPr>
              <a:t>Прабабушка </a:t>
            </a:r>
            <a:r>
              <a:rPr lang="ru-RU" sz="1400" b="1" i="1" dirty="0" err="1" smtClean="0">
                <a:solidFill>
                  <a:srgbClr val="00B050"/>
                </a:solidFill>
              </a:rPr>
              <a:t>Медведчикова</a:t>
            </a:r>
            <a:r>
              <a:rPr lang="ru-RU" sz="1400" b="1" i="1" dirty="0" smtClean="0">
                <a:solidFill>
                  <a:srgbClr val="00B050"/>
                </a:solidFill>
              </a:rPr>
              <a:t> (</a:t>
            </a:r>
            <a:r>
              <a:rPr lang="ru-RU" sz="1400" b="1" i="1" dirty="0" err="1" smtClean="0">
                <a:solidFill>
                  <a:srgbClr val="00B050"/>
                </a:solidFill>
              </a:rPr>
              <a:t>Моломина</a:t>
            </a:r>
            <a:r>
              <a:rPr lang="ru-RU" sz="1400" b="1" i="1" dirty="0" smtClean="0">
                <a:solidFill>
                  <a:srgbClr val="00B050"/>
                </a:solidFill>
              </a:rPr>
              <a:t>) Нина Андреевна</a:t>
            </a:r>
            <a:endParaRPr lang="ru-RU" sz="1400" b="1" i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99792" y="1484784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Прадедушка </a:t>
            </a:r>
            <a:r>
              <a:rPr lang="ru-RU" sz="1200" dirty="0" err="1" smtClean="0"/>
              <a:t>Медведчиков</a:t>
            </a:r>
            <a:r>
              <a:rPr lang="ru-RU" sz="1200" dirty="0" smtClean="0"/>
              <a:t> Алексей Дмитриевич</a:t>
            </a:r>
            <a:endParaRPr lang="ru-RU" sz="1200" dirty="0"/>
          </a:p>
        </p:txBody>
      </p:sp>
      <p:pic>
        <p:nvPicPr>
          <p:cNvPr id="30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1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9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e5e60175ed14ee1a661d7d23bd8f48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37"/>
            <a:ext cx="9144000" cy="684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     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</a:rPr>
              <a:t>  Любой 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</a:rPr>
              <a:t>человек продолжает жизнь своих предков и все, что в нем есть, заложено его родом, а он сам – составная часть своей 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</a:rPr>
              <a:t>родословной. </a:t>
            </a:r>
            <a:br>
              <a:rPr lang="ru-RU" sz="32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</a:rPr>
              <a:t>       Изучать историю своей семьи необходимо, именно она воспитывает гордость за принадлежность к своему роду, своей фамилии.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Tm="1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e5e60175ed14ee1a661d7d23bd8f48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accent3">
                    <a:lumMod val="50000"/>
                  </a:schemeClr>
                </a:solidFill>
              </a:rPr>
              <a:t>Мои </a:t>
            </a:r>
            <a:br>
              <a:rPr lang="ru-RU" sz="6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600" dirty="0" smtClean="0">
                <a:solidFill>
                  <a:schemeClr val="accent3">
                    <a:lumMod val="50000"/>
                  </a:schemeClr>
                </a:solidFill>
              </a:rPr>
              <a:t>родители</a:t>
            </a:r>
            <a:endParaRPr lang="ru-RU" sz="6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e5e60175ed14ee1a661d7d23bd8f48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папа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427984" y="1124744"/>
            <a:ext cx="4536504" cy="54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     </a:t>
            </a:r>
            <a:r>
              <a:rPr lang="ru-RU" b="1" i="1" dirty="0" err="1" smtClean="0"/>
              <a:t>Сластихин</a:t>
            </a:r>
            <a:r>
              <a:rPr lang="ru-RU" b="1" i="1" dirty="0" smtClean="0"/>
              <a:t>  </a:t>
            </a:r>
          </a:p>
          <a:p>
            <a:pPr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Артем Серафимович</a:t>
            </a:r>
          </a:p>
          <a:p>
            <a:pPr>
              <a:buNone/>
            </a:pPr>
            <a:r>
              <a:rPr lang="ru-RU" i="1" dirty="0"/>
              <a:t> </a:t>
            </a:r>
            <a:r>
              <a:rPr lang="ru-RU" i="1" dirty="0" smtClean="0"/>
              <a:t>    </a:t>
            </a:r>
            <a:r>
              <a:rPr lang="ru-RU" i="1" dirty="0"/>
              <a:t>родился </a:t>
            </a:r>
            <a:r>
              <a:rPr lang="ru-RU" i="1" dirty="0" smtClean="0"/>
              <a:t>13 мая 1987 года </a:t>
            </a:r>
            <a:r>
              <a:rPr lang="ru-RU" i="1" dirty="0"/>
              <a:t>в </a:t>
            </a:r>
            <a:r>
              <a:rPr lang="ru-RU" i="1" dirty="0" smtClean="0"/>
              <a:t>городе Луза Кировской  области. Окончил </a:t>
            </a:r>
            <a:r>
              <a:rPr lang="ru-RU" i="1" dirty="0" err="1" smtClean="0"/>
              <a:t>Лузскую</a:t>
            </a:r>
            <a:r>
              <a:rPr lang="ru-RU" i="1" dirty="0" smtClean="0"/>
              <a:t> среднюю школу №2. Служил в Костромской области в батальоне охраны старшим вожатым караульных собак. Работает электромонтером в ПАО </a:t>
            </a:r>
            <a:r>
              <a:rPr lang="ru-RU" i="1" dirty="0" err="1" smtClean="0"/>
              <a:t>Кировэнерго</a:t>
            </a:r>
            <a:r>
              <a:rPr lang="ru-RU" i="1" dirty="0" smtClean="0"/>
              <a:t>. </a:t>
            </a:r>
            <a:endParaRPr lang="ru-RU" i="1" dirty="0"/>
          </a:p>
        </p:txBody>
      </p:sp>
      <p:pic>
        <p:nvPicPr>
          <p:cNvPr id="9" name="Содержимое 8" descr="DSC08267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 rot="16200000">
            <a:off x="-216532" y="1664804"/>
            <a:ext cx="5472609" cy="3960438"/>
          </a:xfrm>
        </p:spPr>
      </p:pic>
    </p:spTree>
  </p:cSld>
  <p:clrMapOvr>
    <a:masterClrMapping/>
  </p:clrMapOvr>
  <p:transition advTm="1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e5e60175ed14ee1a661d7d23bd8f48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мама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244280" cy="56886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     </a:t>
            </a:r>
            <a:r>
              <a:rPr lang="ru-RU" b="1" i="1" dirty="0" err="1" smtClean="0"/>
              <a:t>Сластихина</a:t>
            </a:r>
            <a:r>
              <a:rPr lang="ru-RU" b="1" i="1" dirty="0" smtClean="0"/>
              <a:t> (Губина)</a:t>
            </a:r>
          </a:p>
          <a:p>
            <a:pPr>
              <a:buNone/>
            </a:pPr>
            <a:r>
              <a:rPr lang="ru-RU" b="1" i="1" dirty="0" smtClean="0"/>
              <a:t>     Татьяна Николаевна </a:t>
            </a:r>
          </a:p>
          <a:p>
            <a:pPr>
              <a:buNone/>
            </a:pPr>
            <a:r>
              <a:rPr lang="ru-RU" i="1" dirty="0"/>
              <a:t> </a:t>
            </a:r>
            <a:r>
              <a:rPr lang="ru-RU" i="1" dirty="0" smtClean="0"/>
              <a:t>    родилась 19 января 1987 </a:t>
            </a:r>
            <a:r>
              <a:rPr lang="ru-RU" i="1" dirty="0"/>
              <a:t>года в </a:t>
            </a:r>
            <a:r>
              <a:rPr lang="ru-RU" i="1" dirty="0" smtClean="0"/>
              <a:t>городе Луза. </a:t>
            </a:r>
            <a:r>
              <a:rPr lang="ru-RU" i="1" dirty="0"/>
              <a:t>Училась в </a:t>
            </a:r>
            <a:r>
              <a:rPr lang="ru-RU" i="1" dirty="0" err="1" smtClean="0"/>
              <a:t>Лузской</a:t>
            </a:r>
            <a:r>
              <a:rPr lang="ru-RU" i="1" dirty="0" smtClean="0"/>
              <a:t> средней школе №1. Окончила Московскую финансово-юридическую академию по специальности юрист. Работает в администрации </a:t>
            </a:r>
            <a:r>
              <a:rPr lang="ru-RU" i="1" dirty="0" err="1" smtClean="0"/>
              <a:t>Лузского</a:t>
            </a:r>
            <a:r>
              <a:rPr lang="ru-RU" i="1" dirty="0" smtClean="0"/>
              <a:t> городского поселения. </a:t>
            </a:r>
            <a:endParaRPr lang="ru-RU" i="1" dirty="0"/>
          </a:p>
          <a:p>
            <a:pPr>
              <a:buNone/>
            </a:pPr>
            <a:endParaRPr lang="ru-RU" dirty="0"/>
          </a:p>
        </p:txBody>
      </p:sp>
      <p:pic>
        <p:nvPicPr>
          <p:cNvPr id="8" name="Содержимое 7" descr="DSC08285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196752"/>
            <a:ext cx="4752528" cy="4896544"/>
          </a:xfrm>
        </p:spPr>
      </p:pic>
    </p:spTree>
  </p:cSld>
  <p:clrMapOvr>
    <a:masterClrMapping/>
  </p:clrMapOvr>
  <p:transition advTm="1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e5e60175ed14ee1a661d7d23bd8f48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656184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accent3">
                    <a:lumMod val="50000"/>
                  </a:schemeClr>
                </a:solidFill>
              </a:rPr>
              <a:t>Родословная</a:t>
            </a:r>
            <a:br>
              <a:rPr lang="ru-RU" sz="6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600" dirty="0" smtClean="0">
                <a:solidFill>
                  <a:schemeClr val="accent3">
                    <a:lumMod val="50000"/>
                  </a:schemeClr>
                </a:solidFill>
              </a:rPr>
              <a:t> по папиной линии</a:t>
            </a:r>
            <a:endParaRPr lang="ru-RU" sz="6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e5e60175ed14ee1a661d7d23bd8f48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37"/>
            <a:ext cx="9144000" cy="684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дедушка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139952" y="836712"/>
            <a:ext cx="4546848" cy="5760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    </a:t>
            </a:r>
          </a:p>
          <a:p>
            <a:pPr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</a:t>
            </a:r>
            <a:r>
              <a:rPr lang="ru-RU" b="1" i="1" dirty="0" err="1" smtClean="0"/>
              <a:t>Сластихин</a:t>
            </a:r>
            <a:r>
              <a:rPr lang="ru-RU" b="1" i="1" dirty="0" smtClean="0"/>
              <a:t>  </a:t>
            </a:r>
          </a:p>
          <a:p>
            <a:pPr>
              <a:buNone/>
            </a:pPr>
            <a:r>
              <a:rPr lang="ru-RU" b="1" i="1" dirty="0" smtClean="0"/>
              <a:t>    Серафим Иванович </a:t>
            </a:r>
          </a:p>
          <a:p>
            <a:pPr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</a:t>
            </a:r>
            <a:r>
              <a:rPr lang="ru-RU" i="1" dirty="0" smtClean="0"/>
              <a:t>родился 08 мая 1958 </a:t>
            </a:r>
            <a:r>
              <a:rPr lang="ru-RU" i="1" dirty="0"/>
              <a:t>года в </a:t>
            </a:r>
            <a:r>
              <a:rPr lang="ru-RU" i="1" dirty="0" smtClean="0"/>
              <a:t>деревне </a:t>
            </a:r>
            <a:r>
              <a:rPr lang="ru-RU" i="1" dirty="0" err="1" smtClean="0"/>
              <a:t>Сваруха</a:t>
            </a:r>
            <a:r>
              <a:rPr lang="ru-RU" i="1" dirty="0" smtClean="0"/>
              <a:t> </a:t>
            </a:r>
            <a:r>
              <a:rPr lang="ru-RU" i="1" dirty="0" err="1" smtClean="0"/>
              <a:t>Куликовского</a:t>
            </a:r>
            <a:r>
              <a:rPr lang="ru-RU" i="1" dirty="0" smtClean="0"/>
              <a:t> сельского совета . </a:t>
            </a:r>
            <a:r>
              <a:rPr lang="ru-RU" i="1" dirty="0"/>
              <a:t>Закончил </a:t>
            </a:r>
            <a:r>
              <a:rPr lang="ru-RU" i="1" dirty="0" smtClean="0"/>
              <a:t>Покровскую </a:t>
            </a:r>
            <a:r>
              <a:rPr lang="ru-RU" i="1" dirty="0"/>
              <a:t>школу. Служил </a:t>
            </a:r>
            <a:r>
              <a:rPr lang="ru-RU" i="1" dirty="0" smtClean="0"/>
              <a:t>в строительных </a:t>
            </a:r>
            <a:r>
              <a:rPr lang="ru-RU" i="1" dirty="0"/>
              <a:t>войсках </a:t>
            </a:r>
            <a:r>
              <a:rPr lang="ru-RU" i="1" dirty="0" smtClean="0"/>
              <a:t>в Москве. </a:t>
            </a:r>
            <a:r>
              <a:rPr lang="ru-RU" i="1" dirty="0"/>
              <a:t>Работал </a:t>
            </a:r>
            <a:r>
              <a:rPr lang="ru-RU" i="1" dirty="0" smtClean="0"/>
              <a:t>трактористом.  Сейчас на пенсии.</a:t>
            </a:r>
            <a:endParaRPr lang="ru-RU" i="1" dirty="0"/>
          </a:p>
          <a:p>
            <a:pPr>
              <a:buNone/>
            </a:pPr>
            <a:endParaRPr lang="ru-RU" dirty="0"/>
          </a:p>
        </p:txBody>
      </p:sp>
      <p:pic>
        <p:nvPicPr>
          <p:cNvPr id="11" name="Содержимое 10" descr="DSC00005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556792"/>
            <a:ext cx="4104456" cy="3820864"/>
          </a:xfrm>
        </p:spPr>
      </p:pic>
    </p:spTree>
  </p:cSld>
  <p:clrMapOvr>
    <a:masterClrMapping/>
  </p:clrMapOvr>
  <p:transition advTm="1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e5e60175ed14ee1a661d7d23bd8f48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37"/>
            <a:ext cx="9144000" cy="684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Autofit/>
          </a:bodyPr>
          <a:lstStyle/>
          <a:p>
            <a:r>
              <a:rPr lang="ru-RU" sz="3600" dirty="0" smtClean="0"/>
              <a:t>бабушка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7606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Сластихина</a:t>
            </a:r>
            <a:r>
              <a:rPr lang="ru-RU" b="1" i="1" dirty="0" smtClean="0"/>
              <a:t> (</a:t>
            </a:r>
            <a:r>
              <a:rPr lang="ru-RU" b="1" i="1" dirty="0" err="1" smtClean="0"/>
              <a:t>Огаркова</a:t>
            </a:r>
            <a:r>
              <a:rPr lang="ru-RU" b="1" i="1" dirty="0" smtClean="0"/>
              <a:t>)</a:t>
            </a:r>
          </a:p>
          <a:p>
            <a:pPr>
              <a:buNone/>
            </a:pPr>
            <a:r>
              <a:rPr lang="ru-RU" b="1" i="1" dirty="0" smtClean="0"/>
              <a:t>    Татьяна Павловна </a:t>
            </a:r>
          </a:p>
          <a:p>
            <a:pPr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</a:t>
            </a:r>
            <a:r>
              <a:rPr lang="ru-RU" i="1" dirty="0" smtClean="0"/>
              <a:t>родилась 24 января 1961 </a:t>
            </a:r>
            <a:r>
              <a:rPr lang="ru-RU" i="1" dirty="0"/>
              <a:t>в </a:t>
            </a:r>
            <a:r>
              <a:rPr lang="ru-RU" i="1" dirty="0" smtClean="0"/>
              <a:t>. </a:t>
            </a:r>
            <a:r>
              <a:rPr lang="ru-RU" i="1" dirty="0"/>
              <a:t>Окончила </a:t>
            </a:r>
            <a:r>
              <a:rPr lang="ru-RU" i="1" dirty="0" smtClean="0"/>
              <a:t> школу №3. </a:t>
            </a:r>
            <a:r>
              <a:rPr lang="ru-RU" i="1" dirty="0"/>
              <a:t>Потом выучилась на </a:t>
            </a:r>
            <a:r>
              <a:rPr lang="ru-RU" i="1" dirty="0" smtClean="0"/>
              <a:t>продавца. Работала продавцом, монтером пути на железной дороге. Воспитала двух сыновей Артема и Андрея . </a:t>
            </a:r>
            <a:r>
              <a:rPr lang="ru-RU" i="1" dirty="0"/>
              <a:t>Сейчас </a:t>
            </a:r>
            <a:r>
              <a:rPr lang="ru-RU" i="1" dirty="0" smtClean="0"/>
              <a:t>на пенсии и работает кухонным работником в кафе «Поляна».</a:t>
            </a:r>
            <a:endParaRPr lang="ru-RU" i="1" dirty="0"/>
          </a:p>
        </p:txBody>
      </p:sp>
      <p:pic>
        <p:nvPicPr>
          <p:cNvPr id="8" name="Содержимое 7" descr="DSC09584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l="16549"/>
          <a:stretch>
            <a:fillRect/>
          </a:stretch>
        </p:blipFill>
        <p:spPr>
          <a:xfrm rot="16200000">
            <a:off x="251519" y="1340769"/>
            <a:ext cx="4608515" cy="4032446"/>
          </a:xfrm>
        </p:spPr>
      </p:pic>
    </p:spTree>
  </p:cSld>
  <p:clrMapOvr>
    <a:masterClrMapping/>
  </p:clrMapOvr>
  <p:transition advTm="1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e5e60175ed14ee1a661d7d23bd8f48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37"/>
            <a:ext cx="9144000" cy="684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прадедушка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980728"/>
            <a:ext cx="8147248" cy="56886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err="1" smtClean="0"/>
              <a:t>Сластихин</a:t>
            </a:r>
            <a:r>
              <a:rPr lang="ru-RU" b="1" i="1" dirty="0" smtClean="0"/>
              <a:t> Иван Дмитриевич </a:t>
            </a:r>
          </a:p>
          <a:p>
            <a:pPr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</a:t>
            </a:r>
            <a:r>
              <a:rPr lang="ru-RU" i="1" dirty="0" smtClean="0"/>
              <a:t>родился 03 апреля 1916 года в деревне </a:t>
            </a:r>
            <a:r>
              <a:rPr lang="ru-RU" i="1" dirty="0" err="1" smtClean="0"/>
              <a:t>Желтиково</a:t>
            </a:r>
            <a:r>
              <a:rPr lang="ru-RU" i="1" dirty="0" smtClean="0"/>
              <a:t>  </a:t>
            </a:r>
            <a:r>
              <a:rPr lang="ru-RU" i="1" dirty="0" err="1" smtClean="0"/>
              <a:t>Верхнелальского</a:t>
            </a:r>
            <a:r>
              <a:rPr lang="ru-RU" i="1" dirty="0" smtClean="0"/>
              <a:t> сельского совета. </a:t>
            </a:r>
            <a:r>
              <a:rPr lang="ru-RU" i="1" dirty="0"/>
              <a:t>Работал </a:t>
            </a:r>
            <a:r>
              <a:rPr lang="ru-RU" i="1" dirty="0" smtClean="0"/>
              <a:t>конюхом. Умер в 1986 </a:t>
            </a:r>
            <a:r>
              <a:rPr lang="ru-RU" i="1" dirty="0"/>
              <a:t>году.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5085184"/>
            <a:ext cx="946448" cy="104097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15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469</TotalTime>
  <Words>755</Words>
  <Application>Microsoft Office PowerPoint</Application>
  <PresentationFormat>Экран (4:3)</PresentationFormat>
  <Paragraphs>94</Paragraphs>
  <Slides>21</Slides>
  <Notes>0</Notes>
  <HiddenSlides>1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Century Gothic</vt:lpstr>
      <vt:lpstr>Тема Office</vt:lpstr>
      <vt:lpstr>Моя родословная </vt:lpstr>
      <vt:lpstr>    Дерево держится корнями, а человек семьей.                                      Русская пословица </vt:lpstr>
      <vt:lpstr>Мои  родители</vt:lpstr>
      <vt:lpstr>папа</vt:lpstr>
      <vt:lpstr>мама</vt:lpstr>
      <vt:lpstr>Родословная  по папиной линии</vt:lpstr>
      <vt:lpstr>дедушка</vt:lpstr>
      <vt:lpstr>бабушка</vt:lpstr>
      <vt:lpstr>прадедушка</vt:lpstr>
      <vt:lpstr>прабабушка</vt:lpstr>
      <vt:lpstr>прадедушка</vt:lpstr>
      <vt:lpstr>прабабушка</vt:lpstr>
      <vt:lpstr>Родословная  по маминой линии</vt:lpstr>
      <vt:lpstr>дедушка</vt:lpstr>
      <vt:lpstr>бабушка</vt:lpstr>
      <vt:lpstr>прадедушка</vt:lpstr>
      <vt:lpstr>прабабушка</vt:lpstr>
      <vt:lpstr>прадедушка</vt:lpstr>
      <vt:lpstr>прабабушка</vt:lpstr>
      <vt:lpstr>Презентация PowerPoint</vt:lpstr>
      <vt:lpstr>       Любой человек продолжает жизнь своих предков и все, что в нем есть, заложено его родом, а он сам – составная часть своей родословной.         Изучать историю своей семьи необходимо, именно она воспитывает гордость за принадлежность к своему роду, своей фамилии.  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родословная</dc:title>
  <dc:creator>User</dc:creator>
  <cp:lastModifiedBy>Колпакова С.А.</cp:lastModifiedBy>
  <cp:revision>73</cp:revision>
  <dcterms:created xsi:type="dcterms:W3CDTF">2014-02-23T18:12:43Z</dcterms:created>
  <dcterms:modified xsi:type="dcterms:W3CDTF">2020-10-22T06:02:54Z</dcterms:modified>
</cp:coreProperties>
</file>