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7" r:id="rId3"/>
    <p:sldId id="265" r:id="rId4"/>
    <p:sldId id="267" r:id="rId5"/>
    <p:sldId id="271" r:id="rId6"/>
    <p:sldId id="274" r:id="rId7"/>
    <p:sldId id="275" r:id="rId8"/>
    <p:sldId id="276" r:id="rId9"/>
    <p:sldId id="279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22C3D-FF97-4815-8615-2367F3E7FED4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A34ED-4232-4D1C-A493-94AC2802B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63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A34ED-4232-4D1C-A493-94AC2802BB4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22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9B22-DD44-4F65-81AB-988C912E457A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CE0F-B48A-4E20-9C36-D6614F015BB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9B22-DD44-4F65-81AB-988C912E457A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CE0F-B48A-4E20-9C36-D6614F015B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9B22-DD44-4F65-81AB-988C912E457A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CE0F-B48A-4E20-9C36-D6614F015B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9B22-DD44-4F65-81AB-988C912E457A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CE0F-B48A-4E20-9C36-D6614F015B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9B22-DD44-4F65-81AB-988C912E457A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CE0F-B48A-4E20-9C36-D6614F015BB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9B22-DD44-4F65-81AB-988C912E457A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CE0F-B48A-4E20-9C36-D6614F015B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9B22-DD44-4F65-81AB-988C912E457A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CE0F-B48A-4E20-9C36-D6614F015B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9B22-DD44-4F65-81AB-988C912E457A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CE0F-B48A-4E20-9C36-D6614F015B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9B22-DD44-4F65-81AB-988C912E457A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CE0F-B48A-4E20-9C36-D6614F015B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9B22-DD44-4F65-81AB-988C912E457A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CE0F-B48A-4E20-9C36-D6614F015B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9B22-DD44-4F65-81AB-988C912E457A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25CE0F-B48A-4E20-9C36-D6614F015BB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6C9B22-DD44-4F65-81AB-988C912E457A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25CE0F-B48A-4E20-9C36-D6614F015BB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Профессии в моей семье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504720"/>
          </a:xfrm>
        </p:spPr>
        <p:txBody>
          <a:bodyPr/>
          <a:lstStyle/>
          <a:p>
            <a:r>
              <a:rPr lang="ru-RU" dirty="0" smtClean="0"/>
              <a:t>Работу выполнил: Ученик  2 а  </a:t>
            </a:r>
          </a:p>
          <a:p>
            <a:r>
              <a:rPr lang="ru-RU" dirty="0" smtClean="0"/>
              <a:t>Новосёлов </a:t>
            </a:r>
            <a:r>
              <a:rPr lang="ru-RU" dirty="0" smtClean="0"/>
              <a:t>Семён</a:t>
            </a:r>
          </a:p>
          <a:p>
            <a:r>
              <a:rPr lang="ru-RU" dirty="0" smtClean="0"/>
              <a:t>Учитель: Нехлюдова И. </a:t>
            </a:r>
            <a:r>
              <a:rPr lang="ru-RU" smtClean="0"/>
              <a:t>А.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347864" y="137160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Проект </a:t>
            </a:r>
            <a:endParaRPr lang="ru-RU" sz="40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935480"/>
            <a:ext cx="4258816" cy="4389120"/>
          </a:xfrm>
        </p:spPr>
        <p:txBody>
          <a:bodyPr>
            <a:normAutofit/>
          </a:bodyPr>
          <a:lstStyle/>
          <a:p>
            <a:r>
              <a:rPr lang="ru-RU" sz="2200" dirty="0"/>
              <a:t>Меня зовут </a:t>
            </a:r>
            <a:r>
              <a:rPr lang="ru-RU" sz="2200" dirty="0" smtClean="0"/>
              <a:t>Новосёлов Семён. </a:t>
            </a:r>
            <a:r>
              <a:rPr lang="ru-RU" sz="2200" dirty="0"/>
              <a:t>Мне 8 лет. Я учусь во втором классе. Пока я только ученик. Но совсем скоро мне придется выбирать – кем стать? Поэтому я решил расспросить у своих родных об их профессиях, понаблюдать за работой на их рабочих </a:t>
            </a:r>
            <a:r>
              <a:rPr lang="ru-RU" sz="2200" dirty="0" smtClean="0"/>
              <a:t>местах.</a:t>
            </a:r>
            <a:endParaRPr lang="ru-RU" sz="2200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1525">
            <a:off x="375862" y="1109113"/>
            <a:ext cx="3907875" cy="511256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38792">
            <a:off x="278970" y="378480"/>
            <a:ext cx="5439516" cy="663450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Моя мама работает в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сбербанке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628800"/>
            <a:ext cx="2450232" cy="309634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Мама занимается обслуживанием корпоративных клиентов, у 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н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её сложная и ответственная работа.  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r="7528"/>
          <a:stretch>
            <a:fillRect/>
          </a:stretch>
        </p:blipFill>
        <p:spPr>
          <a:xfrm rot="420000">
            <a:off x="3166689" y="1311242"/>
            <a:ext cx="5216137" cy="4007657"/>
          </a:xfrm>
        </p:spPr>
      </p:pic>
    </p:spTree>
    <p:extLst>
      <p:ext uri="{BB962C8B-B14F-4D97-AF65-F5344CB8AC3E}">
        <p14:creationId xmlns:p14="http://schemas.microsoft.com/office/powerpoint/2010/main" val="21558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38792">
            <a:off x="269488" y="198155"/>
            <a:ext cx="8878288" cy="663450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Мой папа работает в </a:t>
            </a:r>
            <a:r>
              <a:rPr lang="ru-RU" sz="2800" dirty="0" smtClean="0">
                <a:solidFill>
                  <a:srgbClr val="FF0000"/>
                </a:solidFill>
              </a:rPr>
              <a:t>российских железных дорогах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628800"/>
            <a:ext cx="2450232" cy="338437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Папа сотрудник Регионального центра связи. Он обеспечивает беспрерывную работу связи для движения поездов.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b="1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82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38792">
            <a:off x="269488" y="198155"/>
            <a:ext cx="8878288" cy="663450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Мой дедушка работал строителем!!!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628800"/>
            <a:ext cx="2450232" cy="338437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Сейчас он на пенсии, но очень много зданий в городе и районе построил он с коллективом.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7" r="16957"/>
          <a:stretch>
            <a:fillRect/>
          </a:stretch>
        </p:blipFill>
        <p:spPr>
          <a:xfrm rot="420000">
            <a:off x="3196940" y="1174337"/>
            <a:ext cx="5202257" cy="3931920"/>
          </a:xfrm>
        </p:spPr>
      </p:pic>
    </p:spTree>
    <p:extLst>
      <p:ext uri="{BB962C8B-B14F-4D97-AF65-F5344CB8AC3E}">
        <p14:creationId xmlns:p14="http://schemas.microsoft.com/office/powerpoint/2010/main" val="30261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38792">
            <a:off x="278653" y="372437"/>
            <a:ext cx="5554762" cy="663450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Моя бабушка работает медиком.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628800"/>
            <a:ext cx="2450232" cy="338437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Она работает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 центральной районной больнице, через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неё в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день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проходят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десятки пациентов.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>
          <a:xfrm rot="420000">
            <a:off x="3075440" y="1188254"/>
            <a:ext cx="5216135" cy="4567072"/>
          </a:xfrm>
        </p:spPr>
      </p:pic>
    </p:spTree>
    <p:extLst>
      <p:ext uri="{BB962C8B-B14F-4D97-AF65-F5344CB8AC3E}">
        <p14:creationId xmlns:p14="http://schemas.microsoft.com/office/powerpoint/2010/main" val="31043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38792">
            <a:off x="264859" y="290629"/>
            <a:ext cx="7124326" cy="482956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Моя вторая  бабушка работала продавцом.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66355" y="1325344"/>
            <a:ext cx="2450232" cy="338437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Бабушка работала в магазинах продавцом. Она продавала вещи и продукты жителям нашего города.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" r="3192"/>
          <a:stretch>
            <a:fillRect/>
          </a:stretch>
        </p:blipFill>
        <p:spPr>
          <a:xfrm rot="420000">
            <a:off x="3369856" y="1114801"/>
            <a:ext cx="4820645" cy="4200940"/>
          </a:xfrm>
        </p:spPr>
      </p:pic>
    </p:spTree>
    <p:extLst>
      <p:ext uri="{BB962C8B-B14F-4D97-AF65-F5344CB8AC3E}">
        <p14:creationId xmlns:p14="http://schemas.microsoft.com/office/powerpoint/2010/main" val="14708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38792">
            <a:off x="257443" y="-93076"/>
            <a:ext cx="8707320" cy="1026491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Мой  второй дедушка работал водителем дальнобойщиком.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66355" y="1325344"/>
            <a:ext cx="2450232" cy="375984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Дед в любую погоду водил свою машину по всей России. Он перевёз очень много тонн груза для потребностей жителей нашего города.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95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38792">
            <a:off x="264430" y="222076"/>
            <a:ext cx="8428427" cy="543372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Когда я вырасту, то стану пилотом самолёта.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66354" y="1325344"/>
            <a:ext cx="2837494" cy="375984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Я хочу стать хорошим и ответственным пилотом, буду летать на супер-современных самолётах, и для этого постараюсь  очень хорошо учиться.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5" r="117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446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</TotalTime>
  <Words>235</Words>
  <Application>Microsoft Office PowerPoint</Application>
  <PresentationFormat>Экран (4:3)</PresentationFormat>
  <Paragraphs>23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Constantia</vt:lpstr>
      <vt:lpstr>Wingdings 2</vt:lpstr>
      <vt:lpstr>Поток</vt:lpstr>
      <vt:lpstr>Профессии в моей семье</vt:lpstr>
      <vt:lpstr>Презентация PowerPoint</vt:lpstr>
      <vt:lpstr>Моя мама работает в сбербанке</vt:lpstr>
      <vt:lpstr>Мой папа работает в российских железных дорогах</vt:lpstr>
      <vt:lpstr>Мой дедушка работал строителем!!!</vt:lpstr>
      <vt:lpstr>Моя бабушка работает медиком.</vt:lpstr>
      <vt:lpstr>Моя вторая  бабушка работала продавцом.</vt:lpstr>
      <vt:lpstr>Мой  второй дедушка работал водителем дальнобойщиком.</vt:lpstr>
      <vt:lpstr>Когда я вырасту, то стану пилотом самолёта.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женщина в космосе!</dc:title>
  <dc:creator>RePack by SPecialiST</dc:creator>
  <cp:lastModifiedBy>Ирина Нехлюдова</cp:lastModifiedBy>
  <cp:revision>18</cp:revision>
  <dcterms:created xsi:type="dcterms:W3CDTF">2014-04-03T10:33:44Z</dcterms:created>
  <dcterms:modified xsi:type="dcterms:W3CDTF">2020-10-22T07:26:01Z</dcterms:modified>
</cp:coreProperties>
</file>