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70" r:id="rId2"/>
    <p:sldId id="271" r:id="rId3"/>
    <p:sldId id="272" r:id="rId4"/>
    <p:sldId id="274" r:id="rId5"/>
    <p:sldId id="273" r:id="rId6"/>
    <p:sldId id="269" r:id="rId7"/>
    <p:sldId id="277" r:id="rId8"/>
    <p:sldId id="27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6" autoAdjust="0"/>
  </p:normalViewPr>
  <p:slideViewPr>
    <p:cSldViewPr snapToGrid="0">
      <p:cViewPr varScale="1">
        <p:scale>
          <a:sx n="83" d="100"/>
          <a:sy n="83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56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96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37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3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7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84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9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5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4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7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B97D-CF65-446D-9933-B7E893EEB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620382-112F-4DA7-ABC9-CFB82E5F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2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Стремитесь защищать животных!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Зоозащитники-люди, которые неравнодушно относятся к страданиям животным, которые хотят им помогать и уже сейчас не проходят мимо.</a:t>
            </a:r>
          </a:p>
          <a:p>
            <a:r>
              <a:rPr lang="ru-RU" dirty="0" smtClean="0"/>
              <a:t>Зоозащитники-добрые люди, увидев на улице бездомного  животного обязательно покормят его, даже поделятся последним.</a:t>
            </a:r>
          </a:p>
          <a:p>
            <a:r>
              <a:rPr lang="ru-RU" dirty="0" smtClean="0"/>
              <a:t>Спасать животных от холода и голода, мечта  одного мальчика из </a:t>
            </a:r>
          </a:p>
          <a:p>
            <a:r>
              <a:rPr lang="ru-RU" dirty="0" smtClean="0"/>
              <a:t>5 «Д» </a:t>
            </a:r>
            <a:r>
              <a:rPr lang="ru-RU" dirty="0" smtClean="0"/>
              <a:t> </a:t>
            </a:r>
            <a:r>
              <a:rPr lang="ru-RU" dirty="0" smtClean="0"/>
              <a:t>Попова Андрея.</a:t>
            </a:r>
          </a:p>
          <a:p>
            <a:r>
              <a:rPr lang="ru-RU" dirty="0" smtClean="0"/>
              <a:t>Пока это просто «Мечта»! </a:t>
            </a:r>
            <a:r>
              <a:rPr lang="ru-RU" dirty="0" err="1" smtClean="0"/>
              <a:t>Мечтайте..И</a:t>
            </a:r>
            <a:r>
              <a:rPr lang="ru-RU" dirty="0" smtClean="0"/>
              <a:t> никогда не думайте, что мечты не сбываются!!!</a:t>
            </a:r>
          </a:p>
          <a:p>
            <a:endParaRPr lang="ru-RU" dirty="0"/>
          </a:p>
        </p:txBody>
      </p:sp>
      <p:pic>
        <p:nvPicPr>
          <p:cNvPr id="4" name="песенка к призе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906">
        <p14:gallery dir="l"/>
      </p:transition>
    </mc:Choice>
    <mc:Fallback xmlns="">
      <p:transition spd="slow" advTm="129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4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516" y="101600"/>
            <a:ext cx="8596668" cy="21151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Кошек очень я люблю,</a:t>
            </a:r>
            <a:br>
              <a:rPr lang="ru-RU" dirty="0" smtClean="0"/>
            </a:br>
            <a:r>
              <a:rPr lang="ru-RU" dirty="0" smtClean="0"/>
              <a:t>И собачек тоже.</a:t>
            </a:r>
            <a:br>
              <a:rPr lang="ru-RU" dirty="0" smtClean="0"/>
            </a:br>
            <a:r>
              <a:rPr lang="ru-RU" dirty="0" smtClean="0"/>
              <a:t>Птиц на улице кормлю, </a:t>
            </a:r>
            <a:br>
              <a:rPr lang="ru-RU" dirty="0" smtClean="0"/>
            </a:br>
            <a:r>
              <a:rPr lang="ru-RU" dirty="0" smtClean="0"/>
              <a:t> Они друзья ведь наши!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573" y="2216727"/>
            <a:ext cx="4238064" cy="43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2916">
        <p14:flip dir="r"/>
      </p:transition>
    </mc:Choice>
    <mc:Fallback xmlns="">
      <p:transition spd="slow" advTm="129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097" y="406400"/>
            <a:ext cx="8596668" cy="152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Трудно птицам жить зимой, корм себе найти. Кто поможет кроме нас, от голода спасти?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8278" y="2207842"/>
            <a:ext cx="4304868" cy="3914793"/>
          </a:xfrm>
        </p:spPr>
      </p:pic>
    </p:spTree>
    <p:extLst>
      <p:ext uri="{BB962C8B-B14F-4D97-AF65-F5344CB8AC3E}">
        <p14:creationId xmlns:p14="http://schemas.microsoft.com/office/powerpoint/2010/main" val="15233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116">
        <p14:flip dir="r"/>
      </p:transition>
    </mc:Choice>
    <mc:Fallback xmlns="">
      <p:transition spd="slow" advTm="111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4" y="147782"/>
            <a:ext cx="8596668" cy="1847273"/>
          </a:xfrm>
        </p:spPr>
        <p:txBody>
          <a:bodyPr/>
          <a:lstStyle/>
          <a:p>
            <a:r>
              <a:rPr lang="ru-RU" dirty="0" smtClean="0"/>
              <a:t>Кушай, кошечка, моя! Молоко и колбаса! А вдруг выйдет </a:t>
            </a:r>
            <a:r>
              <a:rPr lang="ru-RU" smtClean="0"/>
              <a:t>мышка невзначай</a:t>
            </a:r>
            <a:r>
              <a:rPr lang="ru-RU"/>
              <a:t>,</a:t>
            </a:r>
            <a:r>
              <a:rPr lang="ru-RU" smtClean="0"/>
              <a:t> приглашу </a:t>
            </a:r>
            <a:r>
              <a:rPr lang="ru-RU" dirty="0" smtClean="0"/>
              <a:t>ее на чай!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27" y="2160588"/>
            <a:ext cx="4784437" cy="4572721"/>
          </a:xfrm>
        </p:spPr>
      </p:pic>
    </p:spTree>
    <p:extLst>
      <p:ext uri="{BB962C8B-B14F-4D97-AF65-F5344CB8AC3E}">
        <p14:creationId xmlns:p14="http://schemas.microsoft.com/office/powerpoint/2010/main" val="15837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100">
        <p14:flip dir="r"/>
      </p:transition>
    </mc:Choice>
    <mc:Fallback xmlns="">
      <p:transition spd="slow" advTm="11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2" y="147782"/>
            <a:ext cx="9818254" cy="18657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Протянул Андрей ладошку,</a:t>
            </a:r>
            <a:br>
              <a:rPr lang="ru-RU" dirty="0" smtClean="0"/>
            </a:br>
            <a:r>
              <a:rPr lang="ru-RU" dirty="0" smtClean="0"/>
              <a:t>На ладони хлеба крошки. </a:t>
            </a:r>
            <a:br>
              <a:rPr lang="ru-RU" dirty="0" smtClean="0"/>
            </a:br>
            <a:r>
              <a:rPr lang="ru-RU" dirty="0" smtClean="0"/>
              <a:t>Прилетел </a:t>
            </a:r>
            <a:r>
              <a:rPr lang="ru-RU" dirty="0" smtClean="0"/>
              <a:t>голубок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 smtClean="0"/>
              <a:t>смело скушал весь кусок!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4763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2698">
        <p14:flip dir="r"/>
      </p:transition>
    </mc:Choice>
    <mc:Fallback xmlns="">
      <p:transition spd="slow" advTm="126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564" y="498763"/>
            <a:ext cx="9292474" cy="1662546"/>
          </a:xfrm>
        </p:spPr>
        <p:txBody>
          <a:bodyPr>
            <a:normAutofit fontScale="90000"/>
          </a:bodyPr>
          <a:lstStyle/>
          <a:p>
            <a:r>
              <a:rPr lang="ru-RU" dirty="0"/>
              <a:t>Очень долго я старался, голубочков заманить. Получилось. Накормил.</a:t>
            </a:r>
            <a:br>
              <a:rPr lang="ru-RU" dirty="0"/>
            </a:br>
            <a:r>
              <a:rPr lang="ru-RU" dirty="0"/>
              <a:t>В путь дорогу проводил.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83592" y="2632363"/>
            <a:ext cx="5674951" cy="4148569"/>
          </a:xfrm>
        </p:spPr>
      </p:pic>
    </p:spTree>
    <p:extLst>
      <p:ext uri="{BB962C8B-B14F-4D97-AF65-F5344CB8AC3E}">
        <p14:creationId xmlns:p14="http://schemas.microsoft.com/office/powerpoint/2010/main" val="13416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051">
        <p14:flip dir="r"/>
      </p:transition>
    </mc:Choice>
    <mc:Fallback xmlns="">
      <p:transition spd="slow" advTm="110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0836"/>
            <a:ext cx="8596668" cy="20497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Стремитесь животных защищать.</a:t>
            </a:r>
            <a:br>
              <a:rPr lang="ru-RU" dirty="0" smtClean="0"/>
            </a:br>
            <a:r>
              <a:rPr lang="ru-RU" dirty="0" smtClean="0"/>
              <a:t>Они ведь братья наши!</a:t>
            </a:r>
            <a:br>
              <a:rPr lang="ru-RU" dirty="0" smtClean="0"/>
            </a:br>
            <a:r>
              <a:rPr lang="ru-RU" dirty="0" smtClean="0"/>
              <a:t>Стремитесь чуть добрее стать,</a:t>
            </a:r>
            <a:br>
              <a:rPr lang="ru-RU" dirty="0" smtClean="0"/>
            </a:br>
            <a:r>
              <a:rPr lang="ru-RU" dirty="0" smtClean="0"/>
              <a:t>Мир этот сделать краше!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avatars.mds.yandex.net/i?id=a52c43be6ae424d02dc5cd6509b614575a09ccea-11377357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69" y="2577306"/>
            <a:ext cx="41529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524">
        <p14:flip dir="r"/>
      </p:transition>
    </mc:Choice>
    <mc:Fallback xmlns="">
      <p:transition spd="slow" advTm="115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-fotki.yandex.ru/get/67221/141279317.3bb/0_1ae46a_72da7e0b_ori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6" y="-692727"/>
            <a:ext cx="8855286" cy="685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553">
        <p14:gallery dir="l"/>
      </p:transition>
    </mc:Choice>
    <mc:Fallback xmlns="">
      <p:transition spd="slow" advTm="95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140</Words>
  <Application>Microsoft Office PowerPoint</Application>
  <PresentationFormat>Широкоэкранный</PresentationFormat>
  <Paragraphs>12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Стремитесь защищать животных!</vt:lpstr>
      <vt:lpstr>Кошек очень я люблю, И собачек тоже. Птиц на улице кормлю,   Они друзья ведь наши!  </vt:lpstr>
      <vt:lpstr>Трудно птицам жить зимой, корм себе найти. Кто поможет кроме нас, от голода спасти?</vt:lpstr>
      <vt:lpstr>Кушай, кошечка, моя! Молоко и колбаса! А вдруг выйдет мышка невзначай, приглашу ее на чай!</vt:lpstr>
      <vt:lpstr>Протянул Андрей ладошку, На ладони хлеба крошки.  Прилетел голубок, смело скушал весь кусок! </vt:lpstr>
      <vt:lpstr>Очень долго я старался, голубочков заманить. Получилось. Накормил. В путь дорогу проводил.</vt:lpstr>
      <vt:lpstr>Стремитесь животных защищать. Они ведь братья наши! Стремитесь чуть добрее стать, Мир этот сделать краше!  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толерантность? Доброта, любовь и смех. Что такое толерантность? Счастье, дружба и успех!!!</dc:title>
  <dc:creator>Учетная запись Майкрософт</dc:creator>
  <cp:lastModifiedBy>Надежда</cp:lastModifiedBy>
  <cp:revision>63</cp:revision>
  <dcterms:created xsi:type="dcterms:W3CDTF">2023-02-24T19:18:15Z</dcterms:created>
  <dcterms:modified xsi:type="dcterms:W3CDTF">2024-03-13T05:57:56Z</dcterms:modified>
</cp:coreProperties>
</file>