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1" r:id="rId4"/>
    <p:sldId id="262" r:id="rId5"/>
    <p:sldId id="269" r:id="rId6"/>
    <p:sldId id="268" r:id="rId7"/>
    <p:sldId id="267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2772F0A-D52E-48A7-8528-0388C6337D6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AF79FE-6270-47C3-BFD2-9F98F7C2E8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3501008"/>
            <a:ext cx="3600400" cy="2448272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учащийся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«б» класса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КОГОАУ СШ г. Лузы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Плюснин Егор.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175351" cy="3096344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Мои домашние питомцы»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3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568952" cy="2736304"/>
          </a:xfrm>
        </p:spPr>
        <p:txBody>
          <a:bodyPr/>
          <a:lstStyle/>
          <a:p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i="1" kern="0" spc="300" dirty="0" smtClean="0">
              <a:solidFill>
                <a:srgbClr val="3333CC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ru-RU" sz="2000" b="0" i="1" kern="0" spc="300" dirty="0">
              <a:solidFill>
                <a:srgbClr val="3333CC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b="0" dirty="0"/>
              <a:t/>
            </a:r>
            <a:br>
              <a:rPr lang="ru-RU" b="0" dirty="0"/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79512" y="836712"/>
            <a:ext cx="4464496" cy="330681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 каждом доме есть свои четвероногие любимцы: котята, щенки, хомячки… </a:t>
            </a:r>
            <a:b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</a:br>
            <a:r>
              <a:rPr lang="ru-RU" sz="24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Предлагаю </a:t>
            </a:r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Вам познакомиться с моей кошкой, которая живет вместе </a:t>
            </a:r>
            <a:r>
              <a:rPr lang="ru-RU" sz="24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с </a:t>
            </a:r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нами.</a:t>
            </a:r>
            <a:b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56792"/>
            <a:ext cx="4144974" cy="3108730"/>
          </a:xfrm>
          <a:ln w="38100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6" y="3717032"/>
            <a:ext cx="3307347" cy="248051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924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99" y="1412776"/>
            <a:ext cx="3346704" cy="4320479"/>
          </a:xfrm>
        </p:spPr>
        <p:txBody>
          <a:bodyPr>
            <a:norm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Мою кошку зовут Алиска. Ей 1 год и 2 месяца.</a:t>
            </a:r>
          </a:p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взяла её ещё котёнком у своей знакомой.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03" y="908720"/>
            <a:ext cx="4392910" cy="3294682"/>
          </a:xfr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328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268760"/>
            <a:ext cx="4534328" cy="347472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Алиска очень красивая. </a:t>
            </a:r>
          </a:p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неё большие зелёные глаза, длинные усы и красивый окрас. Её шерсть трёх цветов: белая, чёрная и рыжая. Это очень красочно и торжественно.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56992"/>
            <a:ext cx="4114535" cy="3085901"/>
          </a:xfrm>
          <a:ln w="38100"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0648"/>
            <a:ext cx="3539885" cy="265491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443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48" y="3068960"/>
            <a:ext cx="2952328" cy="334634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19"/>
            <a:ext cx="4608512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Алиска очень озорная. Она любит играть всем, что она может найти или стащить. А ещё мы с ней играем в прятки.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44008" y="1988840"/>
            <a:ext cx="3914839" cy="29374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741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16" y="1916832"/>
            <a:ext cx="4238183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лиски есть любимое место для сна. Она очень любит спать на диване.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99" y="1196752"/>
            <a:ext cx="4474447" cy="335583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25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19"/>
            <a:ext cx="4166175" cy="347472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Алиска </a:t>
            </a: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рыбку, </a:t>
            </a:r>
            <a:r>
              <a:rPr lang="ru-RU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вискас</a:t>
            </a: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молочко, колбасу.</a:t>
            </a: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любим нашу </a:t>
            </a:r>
            <a:r>
              <a:rPr lang="ru-RU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кошку просто </a:t>
            </a: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что она у нас добрая и веселая!</a:t>
            </a:r>
            <a:b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надеюсь, что она Вам тоже понравилась!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815" y="2468879"/>
            <a:ext cx="3876241" cy="36307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37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259632" y="1340768"/>
            <a:ext cx="6696744" cy="46085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любить домашних животных, </a:t>
            </a:r>
          </a:p>
          <a:p>
            <a:pPr marL="45720" indent="0"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ними всегда интересно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2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122</TotalTime>
  <Words>146</Words>
  <Application>Microsoft Office PowerPoint</Application>
  <PresentationFormat>Экран (4:3)</PresentationFormat>
  <Paragraphs>27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 Unicode MS</vt:lpstr>
      <vt:lpstr>Arial Black</vt:lpstr>
      <vt:lpstr>Georgia</vt:lpstr>
      <vt:lpstr>Times New Roman</vt:lpstr>
      <vt:lpstr>Trebuchet MS</vt:lpstr>
      <vt:lpstr>Воздушный поток</vt:lpstr>
      <vt:lpstr>Проект « Мои домашние питомцы»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 Мои домашние питомцы»</dc:title>
  <dc:creator>Admin</dc:creator>
  <cp:lastModifiedBy>Людмила Плюснина</cp:lastModifiedBy>
  <cp:revision>15</cp:revision>
  <dcterms:created xsi:type="dcterms:W3CDTF">2018-04-05T12:57:45Z</dcterms:created>
  <dcterms:modified xsi:type="dcterms:W3CDTF">2020-10-22T07:15:59Z</dcterms:modified>
</cp:coreProperties>
</file>