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3FF-73F9-4DA0-A153-D1840A7C134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96D4-7040-46F0-9B3A-1E5F17A700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3FF-73F9-4DA0-A153-D1840A7C134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96D4-7040-46F0-9B3A-1E5F17A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3FF-73F9-4DA0-A153-D1840A7C134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96D4-7040-46F0-9B3A-1E5F17A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3FF-73F9-4DA0-A153-D1840A7C134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96D4-7040-46F0-9B3A-1E5F17A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3FF-73F9-4DA0-A153-D1840A7C134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96D4-7040-46F0-9B3A-1E5F17A700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3FF-73F9-4DA0-A153-D1840A7C134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96D4-7040-46F0-9B3A-1E5F17A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3FF-73F9-4DA0-A153-D1840A7C134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96D4-7040-46F0-9B3A-1E5F17A700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3FF-73F9-4DA0-A153-D1840A7C134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96D4-7040-46F0-9B3A-1E5F17A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3FF-73F9-4DA0-A153-D1840A7C134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96D4-7040-46F0-9B3A-1E5F17A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3FF-73F9-4DA0-A153-D1840A7C134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96D4-7040-46F0-9B3A-1E5F17A7004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63FF-73F9-4DA0-A153-D1840A7C134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996D4-7040-46F0-9B3A-1E5F17A700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FB863FF-73F9-4DA0-A153-D1840A7C134F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88996D4-7040-46F0-9B3A-1E5F17A700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Профессия «Машинист тепловоза»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Подготовил ученик </a:t>
            </a:r>
            <a:r>
              <a:rPr lang="ru-RU" dirty="0" smtClean="0"/>
              <a:t>2Б класс КОГОАУ </a:t>
            </a:r>
            <a:r>
              <a:rPr lang="ru-RU" dirty="0" smtClean="0"/>
              <a:t>СШ г. Лузы </a:t>
            </a:r>
          </a:p>
          <a:p>
            <a:pPr algn="r"/>
            <a:r>
              <a:rPr lang="ru-RU" dirty="0" smtClean="0"/>
              <a:t>Кузнецов Владислав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313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Мой </a:t>
            </a:r>
            <a:r>
              <a:rPr lang="ru-RU" sz="3600" dirty="0" smtClean="0"/>
              <a:t>папа: Кузнецов Михаил Станиславович </a:t>
            </a:r>
            <a:r>
              <a:rPr lang="ru-RU" sz="3600" dirty="0" smtClean="0"/>
              <a:t>– машинист </a:t>
            </a:r>
            <a:r>
              <a:rPr lang="ru-RU" sz="3600" dirty="0" smtClean="0"/>
              <a:t>тепловоза.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791766"/>
            <a:ext cx="4594225" cy="34456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980728"/>
            <a:ext cx="2896106" cy="2304256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Профессия </a:t>
            </a:r>
            <a:r>
              <a:rPr lang="ru-RU" sz="2800" dirty="0">
                <a:solidFill>
                  <a:schemeClr val="tx1"/>
                </a:solidFill>
              </a:rPr>
              <a:t>востребованная, социально значимая и требующая специальной подготовки.</a:t>
            </a:r>
          </a:p>
        </p:txBody>
      </p:sp>
    </p:spTree>
    <p:extLst>
      <p:ext uri="{BB962C8B-B14F-4D97-AF65-F5344CB8AC3E}">
        <p14:creationId xmlns="" xmlns:p14="http://schemas.microsoft.com/office/powerpoint/2010/main" val="26525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качества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9"/>
            <a:ext cx="4096072" cy="39604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3657600" cy="476361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Машинисту нужна уверенность </a:t>
            </a:r>
            <a:r>
              <a:rPr lang="ru-RU" dirty="0"/>
              <a:t>в себе, высокое чувство ответственности, быстрая </a:t>
            </a:r>
            <a:r>
              <a:rPr lang="ru-RU" dirty="0" smtClean="0"/>
              <a:t>реакция.</a:t>
            </a:r>
          </a:p>
          <a:p>
            <a:r>
              <a:rPr lang="ru-RU" dirty="0" smtClean="0"/>
              <a:t>Мой папа умеет </a:t>
            </a:r>
            <a:r>
              <a:rPr lang="ru-RU" dirty="0"/>
              <a:t>управлять локомотивом, проводить небольшие слесарные работы, пользоваться радиосвязью.  </a:t>
            </a:r>
          </a:p>
        </p:txBody>
      </p:sp>
    </p:spTree>
    <p:extLst>
      <p:ext uri="{BB962C8B-B14F-4D97-AF65-F5344CB8AC3E}">
        <p14:creationId xmlns="" xmlns:p14="http://schemas.microsoft.com/office/powerpoint/2010/main" val="2988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4572000"/>
            <a:ext cx="4248472" cy="1600200"/>
          </a:xfrm>
        </p:spPr>
        <p:txBody>
          <a:bodyPr/>
          <a:lstStyle/>
          <a:p>
            <a:r>
              <a:rPr lang="ru-RU" dirty="0" smtClean="0"/>
              <a:t>Где учат?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75" y="791766"/>
            <a:ext cx="4594225" cy="34456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5708104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В Кировском железнодорожном колледже </a:t>
            </a:r>
            <a:r>
              <a:rPr lang="ru-RU" sz="2600" dirty="0"/>
              <a:t>можно получить профессии:</a:t>
            </a:r>
            <a:br>
              <a:rPr lang="ru-RU" sz="2600" dirty="0"/>
            </a:br>
            <a:r>
              <a:rPr lang="ru-RU" sz="2600" dirty="0" smtClean="0"/>
              <a:t>«</a:t>
            </a:r>
            <a:r>
              <a:rPr lang="ru-RU" sz="2600" dirty="0"/>
              <a:t>Помощник машиниста тепловоза»,</a:t>
            </a:r>
            <a:br>
              <a:rPr lang="ru-RU" sz="2600" dirty="0"/>
            </a:br>
            <a:r>
              <a:rPr lang="ru-RU" sz="2600" dirty="0" smtClean="0"/>
              <a:t>«Машинист тепловоза».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 smtClean="0"/>
              <a:t>В техникуме </a:t>
            </a:r>
            <a:r>
              <a:rPr lang="ru-RU" sz="2600" dirty="0"/>
              <a:t>можно получить специальность</a:t>
            </a:r>
            <a:br>
              <a:rPr lang="ru-RU" sz="2600" dirty="0"/>
            </a:br>
            <a:r>
              <a:rPr lang="ru-RU" sz="2600" dirty="0"/>
              <a:t> «Техническая эксплуатация подвижного состава железных дорог».</a:t>
            </a:r>
            <a:br>
              <a:rPr lang="ru-RU" sz="2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41848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6781800" cy="798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1569"/>
            <a:ext cx="4752528" cy="36035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609600"/>
            <a:ext cx="3384376" cy="46916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Друг за другом я вагоны</a:t>
            </a:r>
          </a:p>
          <a:p>
            <a:pPr marL="0" indent="0">
              <a:buNone/>
            </a:pPr>
            <a:r>
              <a:rPr lang="ru-RU" b="1" dirty="0"/>
              <a:t>К тепловозу прицепил.</a:t>
            </a:r>
          </a:p>
          <a:p>
            <a:pPr marL="0" indent="0">
              <a:buNone/>
            </a:pPr>
            <a:r>
              <a:rPr lang="ru-RU" b="1" dirty="0"/>
              <a:t>Загорелся свет зелёный.</a:t>
            </a:r>
          </a:p>
          <a:p>
            <a:pPr marL="0" indent="0">
              <a:buNone/>
            </a:pPr>
            <a:r>
              <a:rPr lang="ru-RU" b="1" dirty="0"/>
              <a:t>Вот и поезд покатил!</a:t>
            </a:r>
          </a:p>
          <a:p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Быстро </a:t>
            </a:r>
            <a:r>
              <a:rPr lang="ru-RU" b="1" dirty="0"/>
              <a:t>крутятся колёса,</a:t>
            </a:r>
          </a:p>
          <a:p>
            <a:pPr marL="0" indent="0">
              <a:buNone/>
            </a:pPr>
            <a:r>
              <a:rPr lang="ru-RU" b="1" dirty="0"/>
              <a:t>Мы объедем целый свет.</a:t>
            </a:r>
          </a:p>
          <a:p>
            <a:pPr marL="0" indent="0">
              <a:buNone/>
            </a:pPr>
            <a:r>
              <a:rPr lang="ru-RU" b="1" dirty="0"/>
              <a:t>Нету лучше тепловоза,</a:t>
            </a:r>
          </a:p>
          <a:p>
            <a:pPr marL="0" indent="0">
              <a:buNone/>
            </a:pPr>
            <a:r>
              <a:rPr lang="ru-RU" b="1" dirty="0"/>
              <a:t>Машиниста лучше нет.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907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</TotalTime>
  <Words>115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NewsPrint</vt:lpstr>
      <vt:lpstr>Профессия «Машинист тепловоза»</vt:lpstr>
      <vt:lpstr>Мой папа: Кузнецов Михаил Станиславович – машинист тепловоза.</vt:lpstr>
      <vt:lpstr>Важные качества</vt:lpstr>
      <vt:lpstr>Где учат?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«Машинист тепловоза»</dc:title>
  <dc:creator>Юля</dc:creator>
  <cp:lastModifiedBy>Aleksey</cp:lastModifiedBy>
  <cp:revision>4</cp:revision>
  <dcterms:created xsi:type="dcterms:W3CDTF">2016-02-26T08:30:17Z</dcterms:created>
  <dcterms:modified xsi:type="dcterms:W3CDTF">2021-01-24T14:11:50Z</dcterms:modified>
</cp:coreProperties>
</file>