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2" r:id="rId3"/>
    <p:sldId id="257" r:id="rId4"/>
    <p:sldId id="259" r:id="rId5"/>
    <p:sldId id="258" r:id="rId6"/>
    <p:sldId id="263" r:id="rId7"/>
    <p:sldId id="264" r:id="rId8"/>
    <p:sldId id="260" r:id="rId9"/>
    <p:sldId id="261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4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4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8E8FD-2AB3-416E-B0AF-6217E30DD29F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5435D-F5E8-418A-BA5B-A4BB879436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4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8E8FD-2AB3-416E-B0AF-6217E30DD29F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5435D-F5E8-418A-BA5B-A4BB879436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8E8FD-2AB3-416E-B0AF-6217E30DD29F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5435D-F5E8-418A-BA5B-A4BB879436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8E8FD-2AB3-416E-B0AF-6217E30DD29F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5435D-F5E8-418A-BA5B-A4BB879436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8E8FD-2AB3-416E-B0AF-6217E30DD29F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5435D-F5E8-418A-BA5B-A4BB879436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4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8E8FD-2AB3-416E-B0AF-6217E30DD29F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5435D-F5E8-418A-BA5B-A4BB879436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8E8FD-2AB3-416E-B0AF-6217E30DD29F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5435D-F5E8-418A-BA5B-A4BB879436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8E8FD-2AB3-416E-B0AF-6217E30DD29F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5435D-F5E8-418A-BA5B-A4BB879436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8E8FD-2AB3-416E-B0AF-6217E30DD29F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5435D-F5E8-418A-BA5B-A4BB879436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8E8FD-2AB3-416E-B0AF-6217E30DD29F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5435D-F5E8-418A-BA5B-A4BB879436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4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8E8FD-2AB3-416E-B0AF-6217E30DD29F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FB5435D-F5E8-418A-BA5B-A4BB879436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 advClick="0" advTm="4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898E8FD-2AB3-416E-B0AF-6217E30DD29F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FB5435D-F5E8-418A-BA5B-A4BB8794369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 advClick="0" advTm="4000">
    <p:fad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tristan-lohengrin-look-at-the-clouds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214554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ПРЕЗЕНТАЦИЯ на тему:</a:t>
            </a:r>
            <a:br>
              <a:rPr lang="ru-RU" dirty="0" smtClean="0"/>
            </a:br>
            <a:r>
              <a:rPr lang="ru-RU" b="1" dirty="0" smtClean="0">
                <a:solidFill>
                  <a:srgbClr val="002060"/>
                </a:solidFill>
              </a:rPr>
              <a:t>Профессия врач-стоматолог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4714884"/>
            <a:ext cx="7854696" cy="17526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Подготовила ученица </a:t>
            </a:r>
            <a:r>
              <a:rPr lang="ru-RU" dirty="0" smtClean="0">
                <a:solidFill>
                  <a:srgbClr val="002060"/>
                </a:solidFill>
              </a:rPr>
              <a:t>1а </a:t>
            </a:r>
            <a:r>
              <a:rPr lang="ru-RU" dirty="0" smtClean="0">
                <a:solidFill>
                  <a:srgbClr val="002060"/>
                </a:solidFill>
              </a:rPr>
              <a:t>класса</a:t>
            </a:r>
          </a:p>
          <a:p>
            <a:r>
              <a:rPr lang="ru-RU" dirty="0" err="1" smtClean="0">
                <a:solidFill>
                  <a:srgbClr val="002060"/>
                </a:solidFill>
              </a:rPr>
              <a:t>Кокина</a:t>
            </a:r>
            <a:r>
              <a:rPr lang="ru-RU" dirty="0" smtClean="0">
                <a:solidFill>
                  <a:srgbClr val="002060"/>
                </a:solidFill>
              </a:rPr>
              <a:t> Вероника Васильевна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Классный руководитель </a:t>
            </a:r>
          </a:p>
          <a:p>
            <a:r>
              <a:rPr lang="ru-RU" dirty="0" err="1" smtClean="0">
                <a:solidFill>
                  <a:srgbClr val="002060"/>
                </a:solidFill>
              </a:rPr>
              <a:t>Власихина</a:t>
            </a:r>
            <a:r>
              <a:rPr lang="ru-RU" dirty="0" smtClean="0">
                <a:solidFill>
                  <a:srgbClr val="002060"/>
                </a:solidFill>
              </a:rPr>
              <a:t> Светлана Ивановна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857232"/>
            <a:ext cx="7572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КИРОВСКОЕ ОБЛАСТНОЕ ГОСУДАРСТВЕННОЕ ОБЩЕОБРАЗОВАТЕЛЬНОЕ АВТОНОМНОЕ УЧРЕЖДЕНИЕ СРЕДНЯЯ ШКОЛА Г. ЛУЗЫ</a:t>
            </a:r>
            <a:endParaRPr lang="ru-RU" dirty="0"/>
          </a:p>
        </p:txBody>
      </p:sp>
      <p:pic>
        <p:nvPicPr>
          <p:cNvPr id="5" name="tristan-lohengrin-look-at-the-cloud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357158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3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1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500174"/>
            <a:ext cx="8158162" cy="24288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1. </a:t>
            </a:r>
            <a:r>
              <a:rPr lang="ru-RU" b="1" dirty="0" smtClean="0">
                <a:solidFill>
                  <a:srgbClr val="002060"/>
                </a:solidFill>
              </a:rPr>
              <a:t>Стоматолог – терапевт – это врач, который осматривает и лечит зубки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pic>
        <p:nvPicPr>
          <p:cNvPr id="20482" name="Picture 2" descr="C:\Users\kid\Desktop\терапев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571744"/>
            <a:ext cx="3810010" cy="365761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500174"/>
            <a:ext cx="8158162" cy="24288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2. </a:t>
            </a:r>
            <a:r>
              <a:rPr lang="ru-RU" b="1" dirty="0" smtClean="0">
                <a:solidFill>
                  <a:srgbClr val="002060"/>
                </a:solidFill>
              </a:rPr>
              <a:t>Стоматолог – ортопед – это врач, который восстанавливает зубки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pic>
        <p:nvPicPr>
          <p:cNvPr id="21506" name="Picture 2" descr="C:\Users\kid\Desktop\ортопед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2500306"/>
            <a:ext cx="4500562" cy="337542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500174"/>
            <a:ext cx="8158162" cy="24288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3. </a:t>
            </a:r>
            <a:r>
              <a:rPr lang="ru-RU" b="1" dirty="0" smtClean="0">
                <a:solidFill>
                  <a:srgbClr val="002060"/>
                </a:solidFill>
              </a:rPr>
              <a:t>Стоматолог – </a:t>
            </a:r>
            <a:r>
              <a:rPr lang="ru-RU" b="1" dirty="0" err="1" smtClean="0">
                <a:solidFill>
                  <a:srgbClr val="002060"/>
                </a:solidFill>
              </a:rPr>
              <a:t>ортодонт</a:t>
            </a:r>
            <a:r>
              <a:rPr lang="ru-RU" b="1" dirty="0" smtClean="0">
                <a:solidFill>
                  <a:srgbClr val="002060"/>
                </a:solidFill>
              </a:rPr>
              <a:t>– это врач, который выравнивает зубки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pic>
        <p:nvPicPr>
          <p:cNvPr id="22530" name="Picture 2" descr="C:\Users\kid\Desktop\пластин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4071942"/>
            <a:ext cx="3857620" cy="2572688"/>
          </a:xfrm>
          <a:prstGeom prst="rect">
            <a:avLst/>
          </a:prstGeom>
          <a:noFill/>
        </p:spPr>
      </p:pic>
      <p:pic>
        <p:nvPicPr>
          <p:cNvPr id="22531" name="Picture 3" descr="C:\Users\kid\Desktop\ортодонт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643314"/>
            <a:ext cx="3214686" cy="3214686"/>
          </a:xfrm>
          <a:prstGeom prst="rect">
            <a:avLst/>
          </a:prstGeom>
          <a:noFill/>
        </p:spPr>
      </p:pic>
      <p:pic>
        <p:nvPicPr>
          <p:cNvPr id="22532" name="Picture 4" descr="C:\Users\kid\Desktop\пластинка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2071678"/>
            <a:ext cx="2571736" cy="2217620"/>
          </a:xfrm>
          <a:prstGeom prst="rect">
            <a:avLst/>
          </a:prstGeom>
          <a:noFill/>
        </p:spPr>
      </p:pic>
      <p:pic>
        <p:nvPicPr>
          <p:cNvPr id="22533" name="Picture 5" descr="C:\Users\kid\Desktop\брек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42" y="2428868"/>
            <a:ext cx="2829914" cy="216941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500174"/>
            <a:ext cx="8158162" cy="24288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4. </a:t>
            </a:r>
            <a:r>
              <a:rPr lang="ru-RU" b="1" dirty="0" smtClean="0">
                <a:solidFill>
                  <a:srgbClr val="002060"/>
                </a:solidFill>
              </a:rPr>
              <a:t>Стоматолог – </a:t>
            </a:r>
            <a:r>
              <a:rPr lang="ru-RU" b="1" dirty="0" err="1" smtClean="0">
                <a:solidFill>
                  <a:srgbClr val="002060"/>
                </a:solidFill>
              </a:rPr>
              <a:t>пародонтолог</a:t>
            </a:r>
            <a:r>
              <a:rPr lang="ru-RU" b="1" dirty="0" smtClean="0">
                <a:solidFill>
                  <a:srgbClr val="002060"/>
                </a:solidFill>
              </a:rPr>
              <a:t>– это врач, который лечит десны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pic>
        <p:nvPicPr>
          <p:cNvPr id="23554" name="Picture 2" descr="C:\Users\kid\Desktop\паро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428868"/>
            <a:ext cx="2743847" cy="2500330"/>
          </a:xfrm>
          <a:prstGeom prst="rect">
            <a:avLst/>
          </a:prstGeom>
          <a:noFill/>
        </p:spPr>
      </p:pic>
      <p:pic>
        <p:nvPicPr>
          <p:cNvPr id="23555" name="Picture 3" descr="C:\Users\kid\Desktop\пародонт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929198"/>
            <a:ext cx="2395751" cy="1516093"/>
          </a:xfrm>
          <a:prstGeom prst="rect">
            <a:avLst/>
          </a:prstGeom>
          <a:noFill/>
        </p:spPr>
      </p:pic>
      <p:pic>
        <p:nvPicPr>
          <p:cNvPr id="23556" name="Picture 4" descr="C:\Users\kid\Desktop\пар.jp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3135471"/>
            <a:ext cx="4338640" cy="356536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428868"/>
            <a:ext cx="8158162" cy="24288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5. </a:t>
            </a:r>
            <a:r>
              <a:rPr lang="ru-RU" b="1" dirty="0" smtClean="0">
                <a:solidFill>
                  <a:srgbClr val="002060"/>
                </a:solidFill>
              </a:rPr>
              <a:t>Стоматолог – гигиенист– это врач, который занимается профилактикой заболеваний зубов.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pic>
        <p:nvPicPr>
          <p:cNvPr id="24578" name="Picture 2" descr="C:\Users\kid\Desktop\зубки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786058"/>
            <a:ext cx="5572132" cy="377279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285992"/>
            <a:ext cx="8158162" cy="24288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6. </a:t>
            </a:r>
            <a:r>
              <a:rPr lang="ru-RU" b="1" dirty="0" smtClean="0">
                <a:solidFill>
                  <a:srgbClr val="002060"/>
                </a:solidFill>
              </a:rPr>
              <a:t>Детский стоматолог– это врач, который лечит детей до 17 лет. Это самая сложная и самая ответственная специальность!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pic>
        <p:nvPicPr>
          <p:cNvPr id="25602" name="Picture 2" descr="C:\Users\kid\Desktop\ээ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3429000"/>
            <a:ext cx="4643438" cy="3097173"/>
          </a:xfrm>
          <a:prstGeom prst="rect">
            <a:avLst/>
          </a:prstGeom>
          <a:noFill/>
        </p:spPr>
      </p:pic>
      <p:pic>
        <p:nvPicPr>
          <p:cNvPr id="25603" name="Picture 3" descr="C:\Users\kid\Desktop\р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441233"/>
            <a:ext cx="2066920" cy="313577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000108"/>
            <a:ext cx="8158162" cy="24288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7. С</a:t>
            </a:r>
            <a:r>
              <a:rPr lang="ru-RU" b="1" dirty="0" smtClean="0">
                <a:solidFill>
                  <a:srgbClr val="002060"/>
                </a:solidFill>
              </a:rPr>
              <a:t>томатолог– хирург - это врач, который удаляет зубки !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pic>
        <p:nvPicPr>
          <p:cNvPr id="26626" name="Picture 2" descr="C:\Users\kid\Desktop\хирург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285992"/>
            <a:ext cx="4193154" cy="4404503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26534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Профессия стоматолог очень важна! Стоматолог дарит людям здоровье, красивую улыбку!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42910" y="3429000"/>
            <a:ext cx="8158162" cy="3010664"/>
          </a:xfrm>
          <a:prstGeom prst="rect">
            <a:avLst/>
          </a:prstGeom>
        </p:spPr>
        <p:txBody>
          <a:bodyPr vert="horz" lIns="0" rIns="0" bIns="0" anchor="b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1" i="0" u="sng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Профессиональные качества врача стоматолога</a:t>
            </a:r>
            <a:r>
              <a:rPr kumimoji="0" lang="ru-RU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r>
              <a:rPr kumimoji="0" lang="ru-RU" sz="50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доброта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000" baseline="0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- честность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сострадание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000" baseline="0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- аккуратность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хорошая память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000" baseline="0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- внимание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добросовестность</a:t>
            </a:r>
          </a:p>
        </p:txBody>
      </p:sp>
      <p:pic>
        <p:nvPicPr>
          <p:cNvPr id="29698" name="Picture 2" descr="C:\Users\kid\Desktop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929066"/>
            <a:ext cx="2463878" cy="2543901"/>
          </a:xfrm>
          <a:prstGeom prst="rect">
            <a:avLst/>
          </a:prstGeom>
          <a:noFill/>
        </p:spPr>
      </p:pic>
      <p:pic>
        <p:nvPicPr>
          <p:cNvPr id="29700" name="Picture 4" descr="C:\Users\kid\Desktop\free-png-teeth-teeth-images-cartoon-tooth-free-vector-for-free-download-about-3-clip-art-167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4071942"/>
            <a:ext cx="2214546" cy="230180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Заботься о зубках</a:t>
            </a:r>
            <a:br>
              <a:rPr lang="ru-RU" dirty="0" smtClean="0"/>
            </a:br>
            <a:r>
              <a:rPr lang="ru-RU" dirty="0" smtClean="0"/>
              <a:t>чисти их 2 раза в сутки!</a:t>
            </a:r>
            <a:endParaRPr lang="ru-RU" dirty="0"/>
          </a:p>
        </p:txBody>
      </p:sp>
      <p:pic>
        <p:nvPicPr>
          <p:cNvPr id="28674" name="Picture 2" descr="C:\Users\kid\Desktop\чистить зубы1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43372" y="2000240"/>
            <a:ext cx="4507321" cy="4389437"/>
          </a:xfrm>
          <a:prstGeom prst="rect">
            <a:avLst/>
          </a:prstGeom>
          <a:noFill/>
        </p:spPr>
      </p:pic>
      <p:pic>
        <p:nvPicPr>
          <p:cNvPr id="28675" name="Picture 3" descr="C:\Users\kid\Desktop\ирригато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928802"/>
            <a:ext cx="3357586" cy="2934583"/>
          </a:xfrm>
          <a:prstGeom prst="rect">
            <a:avLst/>
          </a:prstGeom>
          <a:noFill/>
        </p:spPr>
      </p:pic>
      <p:pic>
        <p:nvPicPr>
          <p:cNvPr id="28676" name="Picture 4" descr="C:\Users\kid\Desktop\Zubnaya-nit-ogibaet-zu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572008"/>
            <a:ext cx="3311942" cy="173831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86805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Не ешь конфетки, кушай фрукты, очень важные продукты!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3429000"/>
            <a:ext cx="2124075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357694"/>
            <a:ext cx="3381375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4000504"/>
            <a:ext cx="305752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презентации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58204" cy="564826"/>
          </a:xfrm>
        </p:spPr>
        <p:txBody>
          <a:bodyPr/>
          <a:lstStyle/>
          <a:p>
            <a:r>
              <a:rPr lang="ru-RU" sz="2800" dirty="0" smtClean="0"/>
              <a:t>Познакомиться с профессией – стоматолог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71472" y="2500306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Задачи презентации</a:t>
            </a:r>
            <a:endParaRPr kumimoji="0" lang="ru-RU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642910" y="4071942"/>
            <a:ext cx="8258204" cy="56482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ru-RU" sz="2800" dirty="0" smtClean="0"/>
              <a:t>Узнать историю профессии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642910" y="4714884"/>
            <a:ext cx="8258204" cy="56482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Узнать виды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профессии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714348" y="5429264"/>
            <a:ext cx="8258204" cy="56482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Узнать необходимость профессии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 стоматологу  на прием приходи 2 раза в год!</a:t>
            </a:r>
            <a:endParaRPr lang="ru-RU" dirty="0"/>
          </a:p>
        </p:txBody>
      </p:sp>
      <p:pic>
        <p:nvPicPr>
          <p:cNvPr id="30722" name="Picture 2" descr="C:\Users\kid\Desktop\gallery-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70677" y="1935163"/>
            <a:ext cx="4402645" cy="4389437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kid\Desktop\zdorovye-zuby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4059" cy="664371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85852" y="1714488"/>
            <a:ext cx="7400948" cy="17859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14612" y="4071942"/>
            <a:ext cx="64293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5400" b="1" dirty="0">
                <a:solidFill>
                  <a:schemeClr val="tx2"/>
                </a:solidFill>
              </a:rPr>
              <a:t>Спасибо за внимание! </a:t>
            </a:r>
            <a:br>
              <a:rPr lang="ru-RU" sz="5400" b="1" dirty="0">
                <a:solidFill>
                  <a:schemeClr val="tx2"/>
                </a:solidFill>
              </a:rPr>
            </a:br>
            <a:r>
              <a:rPr lang="ru-RU" sz="5400" b="1" smtClean="0">
                <a:solidFill>
                  <a:schemeClr val="tx2"/>
                </a:solidFill>
              </a:rPr>
              <a:t>Будьте </a:t>
            </a:r>
            <a:r>
              <a:rPr lang="ru-RU" sz="5400" b="1" dirty="0" smtClean="0">
                <a:solidFill>
                  <a:schemeClr val="tx2"/>
                </a:solidFill>
              </a:rPr>
              <a:t>здоровы!</a:t>
            </a:r>
            <a:endParaRPr lang="ru-RU" sz="5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58204" cy="14184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Зубной врач – стоматолог </a:t>
            </a:r>
            <a:br>
              <a:rPr lang="ru-RU" dirty="0" smtClean="0"/>
            </a:br>
            <a:r>
              <a:rPr lang="ru-RU" dirty="0" smtClean="0"/>
              <a:t>или </a:t>
            </a:r>
            <a:r>
              <a:rPr lang="ru-RU" b="1" dirty="0" smtClean="0"/>
              <a:t>Дантист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Это врач, который:</a:t>
            </a:r>
          </a:p>
          <a:p>
            <a:r>
              <a:rPr lang="ru-RU" dirty="0" smtClean="0"/>
              <a:t> </a:t>
            </a:r>
            <a:r>
              <a:rPr lang="ru-RU" sz="3200" dirty="0" smtClean="0">
                <a:solidFill>
                  <a:srgbClr val="002060"/>
                </a:solidFill>
              </a:rPr>
              <a:t>лечит зубы,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 лечит десны,  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выравнивает зубы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вставляет </a:t>
            </a:r>
          </a:p>
          <a:p>
            <a:pPr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недостающие</a:t>
            </a:r>
          </a:p>
          <a:p>
            <a:pPr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 зубы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1026" name="AutoShape 2" descr="https%3A/p2.zoon.ru/2/f/5a1f960887559f08644fbc86_5dd1226a30d1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kid\Desktop\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34" y="2428868"/>
            <a:ext cx="3929066" cy="392906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7472386" cy="207170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Люди всегда нуждались в зубных врачах</a:t>
            </a:r>
            <a:endParaRPr lang="ru-RU" dirty="0"/>
          </a:p>
        </p:txBody>
      </p:sp>
      <p:pic>
        <p:nvPicPr>
          <p:cNvPr id="16386" name="Picture 2" descr="C:\Users\kid\Desktop\древность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3000372"/>
            <a:ext cx="6000760" cy="360156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86808" cy="29289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Люди лечившие зубы у больных были еще в глубокой древности.</a:t>
            </a:r>
            <a:br>
              <a:rPr lang="ru-RU" sz="3600" dirty="0" smtClean="0"/>
            </a:br>
            <a:r>
              <a:rPr lang="ru-RU" sz="3600" dirty="0" smtClean="0"/>
              <a:t>Более 500 лет до нашей эры люди заботились о зубах и чистили их. Но не всегда это лечение помогало и часто было небезопасно.</a:t>
            </a:r>
            <a:endParaRPr lang="ru-RU" sz="3600" dirty="0"/>
          </a:p>
        </p:txBody>
      </p:sp>
      <p:pic>
        <p:nvPicPr>
          <p:cNvPr id="15362" name="Picture 2" descr="C:\Users\kid\Desktop\древность2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286124"/>
            <a:ext cx="4929222" cy="323284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5716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России в 1710 году царь Петр </a:t>
            </a:r>
            <a:r>
              <a:rPr lang="en-US" dirty="0" smtClean="0"/>
              <a:t>I</a:t>
            </a:r>
            <a:r>
              <a:rPr lang="ru-RU" dirty="0" smtClean="0"/>
              <a:t> ввел звание зубной</a:t>
            </a:r>
            <a:br>
              <a:rPr lang="ru-RU" dirty="0" smtClean="0"/>
            </a:br>
            <a:r>
              <a:rPr lang="ru-RU" dirty="0" smtClean="0"/>
              <a:t> врач. </a:t>
            </a:r>
            <a:endParaRPr lang="ru-RU" dirty="0"/>
          </a:p>
        </p:txBody>
      </p:sp>
      <p:pic>
        <p:nvPicPr>
          <p:cNvPr id="18434" name="Picture 2" descr="C:\Users\kid\Desktop\петр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57818" y="2214554"/>
            <a:ext cx="3515230" cy="4389437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42910" y="2786058"/>
            <a:ext cx="3286148" cy="3714776"/>
          </a:xfrm>
          <a:prstGeom prst="rect">
            <a:avLst/>
          </a:prstGeom>
        </p:spPr>
        <p:txBody>
          <a:bodyPr vert="horz" lIns="0" rIns="0" bIns="0" anchor="b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Петр</a:t>
            </a:r>
            <a:r>
              <a:rPr kumimoji="0" lang="ru-RU" sz="5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5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</a:t>
            </a:r>
            <a:r>
              <a:rPr kumimoji="0" lang="ru-RU" sz="5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привез из страны Голландии первую зубную щетку.</a:t>
            </a:r>
            <a:endParaRPr kumimoji="0" lang="ru-RU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35729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Первая школа, обучающая зубных врачей, открылась в Санкт-Петербурге в 1881году.</a:t>
            </a:r>
            <a:endParaRPr lang="ru-RU" dirty="0"/>
          </a:p>
        </p:txBody>
      </p:sp>
      <p:pic>
        <p:nvPicPr>
          <p:cNvPr id="19458" name="Picture 2" descr="C:\Users\kid\Desktop\петр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427566"/>
            <a:ext cx="4135549" cy="4060233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Сейчас лечение безопасное и безболезненное.</a:t>
            </a:r>
            <a:endParaRPr lang="ru-RU" dirty="0"/>
          </a:p>
        </p:txBody>
      </p:sp>
      <p:pic>
        <p:nvPicPr>
          <p:cNvPr id="17410" name="Picture 2" descr="C:\Users\kid\Desktop\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79922" y="1935163"/>
            <a:ext cx="6584156" cy="4389437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Специальности  в  стоматологии: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1.Стоматолог – терапевт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2.Стоматолог – ортопед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3.Стоматолог – </a:t>
            </a:r>
            <a:r>
              <a:rPr lang="ru-RU" b="1" dirty="0" err="1" smtClean="0">
                <a:solidFill>
                  <a:srgbClr val="002060"/>
                </a:solidFill>
              </a:rPr>
              <a:t>ортодонт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4.Стоматолог - </a:t>
            </a:r>
            <a:r>
              <a:rPr lang="ru-RU" b="1" dirty="0" err="1" smtClean="0">
                <a:solidFill>
                  <a:srgbClr val="002060"/>
                </a:solidFill>
              </a:rPr>
              <a:t>пародонтолог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5.Стоматолог – гигиенист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6.Детский стоматолог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7.Стоматолог - хирург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200</TotalTime>
  <Words>211</Words>
  <Application>Microsoft Office PowerPoint</Application>
  <PresentationFormat>Экран (4:3)</PresentationFormat>
  <Paragraphs>54</Paragraphs>
  <Slides>21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Calibri</vt:lpstr>
      <vt:lpstr>Constantia</vt:lpstr>
      <vt:lpstr>Wingdings 2</vt:lpstr>
      <vt:lpstr>Поток</vt:lpstr>
      <vt:lpstr>ПРЕЗЕНТАЦИЯ на тему: Профессия врач-стоматолог</vt:lpstr>
      <vt:lpstr>Цель презентации</vt:lpstr>
      <vt:lpstr>Зубной врач – стоматолог  или Дантист</vt:lpstr>
      <vt:lpstr>Люди всегда нуждались в зубных врачах</vt:lpstr>
      <vt:lpstr>Люди лечившие зубы у больных были еще в глубокой древности. Более 500 лет до нашей эры люди заботились о зубах и чистили их. Но не всегда это лечение помогало и часто было небезопасно.</vt:lpstr>
      <vt:lpstr>В России в 1710 году царь Петр I ввел звание зубной  врач. </vt:lpstr>
      <vt:lpstr>Первая школа, обучающая зубных врачей, открылась в Санкт-Петербурге в 1881году.</vt:lpstr>
      <vt:lpstr>Сейчас лечение безопасное и безболезненное.</vt:lpstr>
      <vt:lpstr> Специальности  в  стоматологии:</vt:lpstr>
      <vt:lpstr>   1. Стоматолог – терапевт – это врач, который осматривает и лечит зубки  </vt:lpstr>
      <vt:lpstr>   2. Стоматолог – ортопед – это врач, который восстанавливает зубки  </vt:lpstr>
      <vt:lpstr>   3. Стоматолог – ортодонт– это врач, который выравнивает зубки  </vt:lpstr>
      <vt:lpstr>   4. Стоматолог – пародонтолог– это врач, который лечит десны  </vt:lpstr>
      <vt:lpstr>   5. Стоматолог – гигиенист– это врач, который занимается профилактикой заболеваний зубов.  </vt:lpstr>
      <vt:lpstr>   6. Детский стоматолог– это врач, который лечит детей до 17 лет. Это самая сложная и самая ответственная специальность!  </vt:lpstr>
      <vt:lpstr>   7. Стоматолог– хирург - это врач, который удаляет зубки !  </vt:lpstr>
      <vt:lpstr>Профессия стоматолог очень важна! Стоматолог дарит людям здоровье, красивую улыбку!</vt:lpstr>
      <vt:lpstr>Заботься о зубках чисти их 2 раза в сутки!</vt:lpstr>
      <vt:lpstr>Не ешь конфетки, кушай фрукты, очень важные продукты!   </vt:lpstr>
      <vt:lpstr>К стоматологу  на прием приходи 2 раза в год!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Профессия врач-стоматолог</dc:title>
  <dc:creator>kid</dc:creator>
  <cp:lastModifiedBy>Светлана Власихина</cp:lastModifiedBy>
  <cp:revision>23</cp:revision>
  <dcterms:created xsi:type="dcterms:W3CDTF">2021-01-23T18:00:52Z</dcterms:created>
  <dcterms:modified xsi:type="dcterms:W3CDTF">2021-01-25T10:53:53Z</dcterms:modified>
</cp:coreProperties>
</file>