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unito" panose="020B0604020202020204" charset="-52"/>
      <p:regular r:id="rId9"/>
      <p:bold r:id="rId10"/>
      <p:italic r:id="rId11"/>
      <p:boldItalic r:id="rId12"/>
    </p:embeddedFont>
    <p:embeddedFont>
      <p:font typeface="Lexend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96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6306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39e2792139049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39e2792139049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0" y="2586038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88" y="1232556"/>
            <a:ext cx="7525224" cy="352795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</p:pic>
      <p:sp>
        <p:nvSpPr>
          <p:cNvPr id="130" name="Google Shape;130;p13"/>
          <p:cNvSpPr txBox="1"/>
          <p:nvPr/>
        </p:nvSpPr>
        <p:spPr>
          <a:xfrm>
            <a:off x="696450" y="347669"/>
            <a:ext cx="7751100" cy="4638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1">
                <a:latin typeface="Lexend"/>
                <a:ea typeface="Lexend"/>
                <a:cs typeface="Lexend"/>
                <a:sym typeface="Lexend"/>
              </a:rPr>
              <a:t>5 ПРИЧИН ЗАНЯТЬСЯ СПОРТОМ </a:t>
            </a:r>
            <a:endParaRPr sz="1800" b="1" i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525" y="860074"/>
            <a:ext cx="1809750" cy="1614075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lgDash"/>
            <a:round/>
            <a:headEnd type="none" w="sm" len="sm"/>
            <a:tailEnd type="none" w="sm" len="sm"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525" y="3206425"/>
            <a:ext cx="1809750" cy="1544875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5125" y="860075"/>
            <a:ext cx="1809750" cy="1711675"/>
          </a:xfrm>
          <a:prstGeom prst="rect">
            <a:avLst/>
          </a:prstGeom>
          <a:noFill/>
          <a:ln w="38100" cap="flat" cmpd="sng">
            <a:solidFill>
              <a:srgbClr val="4A86E8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5125" y="3176500"/>
            <a:ext cx="1761367" cy="16140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1575" y="1358125"/>
            <a:ext cx="2710250" cy="2717950"/>
          </a:xfrm>
          <a:prstGeom prst="rect">
            <a:avLst/>
          </a:prstGeom>
          <a:noFill/>
          <a:ln w="47625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(16:9)</PresentationFormat>
  <Paragraphs>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Nunito</vt:lpstr>
      <vt:lpstr>Lexend</vt:lpstr>
      <vt:lpstr>Shift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</cp:revision>
  <dcterms:modified xsi:type="dcterms:W3CDTF">2024-01-24T07:45:28Z</dcterms:modified>
</cp:coreProperties>
</file>