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5A54-7668-4915-BF1E-1C35DE6FF049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4E793-045C-4611-973A-9504D2C546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teacher\Desktop\22 марта ок метод день\шабл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85283"/>
            <a:ext cx="9144000" cy="43727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Рекомендации родителям обучающихся с ОВЗ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по выбору профессии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9.  Не упрекайте ребёнка, если он ошибся в выборе профессии. Исправить ошибку можно и нужно!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eacher\Desktop\22 марта ок метод день\шабл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85283"/>
            <a:ext cx="9144000" cy="43727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Поддерживайте </a:t>
            </a:r>
            <a:r>
              <a:rPr lang="ru-RU" b="1" dirty="0">
                <a:solidFill>
                  <a:srgbClr val="FF0000"/>
                </a:solidFill>
              </a:rPr>
              <a:t>своего ребенка, чтобы его мечта сбылась!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     1</a:t>
            </a:r>
            <a:r>
              <a:rPr lang="ru-RU" b="1" dirty="0"/>
              <a:t>. Не давите на ребенка в выборе профессии.</a:t>
            </a:r>
            <a:endParaRPr lang="ru-RU" dirty="0"/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/>
              <a:t>Если ребенок получит профессию, которая не соответствует его индивидуальным особенностям, он не станет хорошим специалистом, кроме того, неправильно выбранная профессия может навредить ребенку, как психически, так и физически.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/>
              <a:t>2. Учитывайте состояние здоровья </a:t>
            </a:r>
            <a:r>
              <a:rPr lang="ru-RU" b="1" dirty="0" smtClean="0"/>
              <a:t>ребенка.</a:t>
            </a:r>
          </a:p>
          <a:p>
            <a:pPr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dirty="0" smtClean="0"/>
              <a:t>Если </a:t>
            </a:r>
            <a:r>
              <a:rPr lang="ru-RU" dirty="0"/>
              <a:t>у Вашего ребенка есть какие-то отклонения здоровья, заболевания, обязательно проконсультируйтесь с врачом, не будет ли это заболевание препятствовать в выборе той или иной профессии.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/>
              <a:t>3. Не навязывайте свою точку зрения: обсудите с ребенком все "за" и "против" выбранной профессии.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</a:t>
            </a:r>
            <a:r>
              <a:rPr lang="ru-RU" dirty="0"/>
              <a:t>разговоре важно осознать, по каким критериям он выбрал ту или иную профессию, как он ее представляет, какой карьерный рост он видит в ней.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>
              <a:buNone/>
            </a:pPr>
            <a:r>
              <a:rPr lang="ru-RU" b="1" dirty="0"/>
              <a:t>4. Учитывайте при выборе профессии  потребность рынка труда в кадрах.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       Необходимо узнать, какие профессии более востребованы на данный момент на рынке труда нашего региона, а какими профессиями рынок перенасыщен.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5</a:t>
            </a:r>
            <a:r>
              <a:rPr lang="ru-RU" b="1" dirty="0"/>
              <a:t>.  Будущая профессия должна быть не только хорошо оплачиваемой, но и морально удовлетворять.</a:t>
            </a:r>
            <a:endParaRPr lang="ru-RU" dirty="0"/>
          </a:p>
          <a:p>
            <a:pPr>
              <a:buNone/>
            </a:pPr>
            <a:r>
              <a:rPr lang="ru-RU" dirty="0" smtClean="0"/>
              <a:t>    Учитывайте </a:t>
            </a:r>
            <a:r>
              <a:rPr lang="ru-RU" dirty="0"/>
              <a:t>в выборе будущей профессии личностные качества своего ребенка, которые необходимы ему в данной специальности.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6.  Помогите найти необходимую информацию о профессиях, об учебных заведениях.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7. Если Ваш ребенок рано увлекся какой-то профессией, дайте ему возможность поддерживать этот интерес с помощью литературы, занятия в кружках, секциях и т. д.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8</a:t>
            </a:r>
            <a:r>
              <a:rPr lang="ru-RU" b="1" dirty="0"/>
              <a:t>.  Проконсультируйтесь со школьным психологом, если у вас возникают разногласия по поводу выбора профессии.</a:t>
            </a:r>
            <a:endParaRPr lang="ru-RU" dirty="0"/>
          </a:p>
          <a:p>
            <a:pPr>
              <a:buNone/>
            </a:pPr>
            <a:r>
              <a:rPr lang="ru-RU" dirty="0" smtClean="0"/>
              <a:t>    Психолог </a:t>
            </a:r>
            <a:r>
              <a:rPr lang="ru-RU" dirty="0"/>
              <a:t>поможет вам и вашему ребенку в выборе профессии, проведет тестирование, консультации, тренинги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166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Рекомендации родителям обучающихся с ОВЗ по выбору профессии  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 обучающихся с ОВЗ по выбору профессии  </dc:title>
  <dc:creator>teacher</dc:creator>
  <cp:lastModifiedBy>teacher</cp:lastModifiedBy>
  <cp:revision>1</cp:revision>
  <dcterms:created xsi:type="dcterms:W3CDTF">2024-03-22T10:52:17Z</dcterms:created>
  <dcterms:modified xsi:type="dcterms:W3CDTF">2024-03-22T11:35:29Z</dcterms:modified>
</cp:coreProperties>
</file>