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828BE-0FF1-4741-BB1D-42D608D5174C}" type="doc">
      <dgm:prSet loTypeId="urn:microsoft.com/office/officeart/2005/8/layout/cycle6" loCatId="cycle" qsTypeId="urn:microsoft.com/office/officeart/2009/2/quickstyle/3d8" qsCatId="3D" csTypeId="urn:microsoft.com/office/officeart/2005/8/colors/accent3_2" csCatId="accent3" phldr="1"/>
      <dgm:spPr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ru-RU"/>
        </a:p>
      </dgm:t>
    </dgm:pt>
    <dgm:pt modelId="{02DBB57B-D549-40CA-B15F-E220699FC500}">
      <dgm:prSet phldrT="[Текст]"/>
      <dgm:spPr/>
      <dgm:t>
        <a:bodyPr/>
        <a:lstStyle/>
        <a:p>
          <a:endParaRPr lang="ru-RU" dirty="0"/>
        </a:p>
      </dgm:t>
    </dgm:pt>
    <dgm:pt modelId="{5EDF1A78-8EAB-484F-B3F4-F1DD233E621E}" type="parTrans" cxnId="{814DF715-E505-4592-BEDB-FF67C88F271D}">
      <dgm:prSet/>
      <dgm:spPr/>
      <dgm:t>
        <a:bodyPr/>
        <a:lstStyle/>
        <a:p>
          <a:endParaRPr lang="ru-RU"/>
        </a:p>
      </dgm:t>
    </dgm:pt>
    <dgm:pt modelId="{94CE7D88-16CC-42C5-B263-FBA03A24B6EF}" type="sibTrans" cxnId="{814DF715-E505-4592-BEDB-FF67C88F271D}">
      <dgm:prSet/>
      <dgm:spPr/>
      <dgm:t>
        <a:bodyPr/>
        <a:lstStyle/>
        <a:p>
          <a:endParaRPr lang="ru-RU"/>
        </a:p>
      </dgm:t>
    </dgm:pt>
    <dgm:pt modelId="{903F3F60-6FC0-42B7-A02D-EC176FA62AF7}">
      <dgm:prSet phldrT="[Текст]"/>
      <dgm:spPr/>
      <dgm:t>
        <a:bodyPr/>
        <a:lstStyle/>
        <a:p>
          <a:endParaRPr lang="ru-RU" dirty="0"/>
        </a:p>
      </dgm:t>
    </dgm:pt>
    <dgm:pt modelId="{72932A8C-44B8-46A8-B8EB-61B7A50FBA85}" type="parTrans" cxnId="{69F113E6-F4EF-4A0B-AD7D-E3495A0EF723}">
      <dgm:prSet/>
      <dgm:spPr/>
      <dgm:t>
        <a:bodyPr/>
        <a:lstStyle/>
        <a:p>
          <a:endParaRPr lang="ru-RU"/>
        </a:p>
      </dgm:t>
    </dgm:pt>
    <dgm:pt modelId="{21CB9984-F389-4836-A6BE-E35D9215DFD3}" type="sibTrans" cxnId="{69F113E6-F4EF-4A0B-AD7D-E3495A0EF723}">
      <dgm:prSet/>
      <dgm:spPr/>
      <dgm:t>
        <a:bodyPr/>
        <a:lstStyle/>
        <a:p>
          <a:endParaRPr lang="ru-RU"/>
        </a:p>
      </dgm:t>
    </dgm:pt>
    <dgm:pt modelId="{EEEAC985-85E3-472E-9F4D-3143AA33A1BA}">
      <dgm:prSet phldrT="[Текст]"/>
      <dgm:spPr/>
      <dgm:t>
        <a:bodyPr/>
        <a:lstStyle/>
        <a:p>
          <a:endParaRPr lang="ru-RU" dirty="0"/>
        </a:p>
      </dgm:t>
    </dgm:pt>
    <dgm:pt modelId="{1850F85D-5C11-4145-B0B1-1149F7011221}" type="parTrans" cxnId="{621F1F0B-E94A-4299-8B39-22D05C2671AF}">
      <dgm:prSet/>
      <dgm:spPr/>
      <dgm:t>
        <a:bodyPr/>
        <a:lstStyle/>
        <a:p>
          <a:endParaRPr lang="ru-RU"/>
        </a:p>
      </dgm:t>
    </dgm:pt>
    <dgm:pt modelId="{F112C684-FABD-489B-930E-4F471297CD31}" type="sibTrans" cxnId="{621F1F0B-E94A-4299-8B39-22D05C2671AF}">
      <dgm:prSet/>
      <dgm:spPr/>
      <dgm:t>
        <a:bodyPr/>
        <a:lstStyle/>
        <a:p>
          <a:endParaRPr lang="ru-RU"/>
        </a:p>
      </dgm:t>
    </dgm:pt>
    <dgm:pt modelId="{0913465A-E793-47D8-AB31-697863A2FAC5}">
      <dgm:prSet phldrT="[Текст]"/>
      <dgm:spPr/>
      <dgm:t>
        <a:bodyPr/>
        <a:lstStyle/>
        <a:p>
          <a:endParaRPr lang="ru-RU" dirty="0"/>
        </a:p>
      </dgm:t>
    </dgm:pt>
    <dgm:pt modelId="{AFE27B9B-B86E-4D0C-AF65-17475A523A73}" type="parTrans" cxnId="{1E77EEDD-E9EC-4EB7-A944-5125BBE011A6}">
      <dgm:prSet/>
      <dgm:spPr/>
      <dgm:t>
        <a:bodyPr/>
        <a:lstStyle/>
        <a:p>
          <a:endParaRPr lang="ru-RU"/>
        </a:p>
      </dgm:t>
    </dgm:pt>
    <dgm:pt modelId="{A2F34EAB-5C3C-4978-8BC6-CD7EF0681069}" type="sibTrans" cxnId="{1E77EEDD-E9EC-4EB7-A944-5125BBE011A6}">
      <dgm:prSet/>
      <dgm:spPr/>
      <dgm:t>
        <a:bodyPr/>
        <a:lstStyle/>
        <a:p>
          <a:endParaRPr lang="ru-RU"/>
        </a:p>
      </dgm:t>
    </dgm:pt>
    <dgm:pt modelId="{16545065-64C7-45F7-8DB8-479D3E1D5E61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3FA74-6D3F-4B88-ACD7-F847D5AF049A}" type="parTrans" cxnId="{BA90BC2C-3E85-4667-AD4A-5748274627CE}">
      <dgm:prSet/>
      <dgm:spPr/>
      <dgm:t>
        <a:bodyPr/>
        <a:lstStyle/>
        <a:p>
          <a:endParaRPr lang="ru-RU"/>
        </a:p>
      </dgm:t>
    </dgm:pt>
    <dgm:pt modelId="{D32B6854-B0F1-4BF2-9649-85A64DB23AB5}" type="sibTrans" cxnId="{BA90BC2C-3E85-4667-AD4A-5748274627CE}">
      <dgm:prSet/>
      <dgm:spPr/>
      <dgm:t>
        <a:bodyPr/>
        <a:lstStyle/>
        <a:p>
          <a:endParaRPr lang="ru-RU"/>
        </a:p>
      </dgm:t>
    </dgm:pt>
    <dgm:pt modelId="{028D2BE3-EE83-4CEA-BF74-FE672EE7ADAC}">
      <dgm:prSet phldrT="[Текст]"/>
      <dgm:spPr/>
      <dgm:t>
        <a:bodyPr/>
        <a:lstStyle/>
        <a:p>
          <a:endParaRPr lang="ru-RU" dirty="0"/>
        </a:p>
      </dgm:t>
    </dgm:pt>
    <dgm:pt modelId="{BFCE4F96-0E8F-4297-B833-8F82D476F381}" type="sibTrans" cxnId="{3B2D4DF7-572F-4549-872B-273BF838AC58}">
      <dgm:prSet/>
      <dgm:spPr/>
      <dgm:t>
        <a:bodyPr/>
        <a:lstStyle/>
        <a:p>
          <a:endParaRPr lang="ru-RU"/>
        </a:p>
      </dgm:t>
    </dgm:pt>
    <dgm:pt modelId="{1FE869FA-D559-4910-8B25-4E6B2B1D39A8}" type="parTrans" cxnId="{3B2D4DF7-572F-4549-872B-273BF838AC58}">
      <dgm:prSet/>
      <dgm:spPr/>
      <dgm:t>
        <a:bodyPr/>
        <a:lstStyle/>
        <a:p>
          <a:endParaRPr lang="ru-RU"/>
        </a:p>
      </dgm:t>
    </dgm:pt>
    <dgm:pt modelId="{C94A0E6F-39B3-4794-9472-048B1DB889E6}" type="pres">
      <dgm:prSet presAssocID="{641828BE-0FF1-4741-BB1D-42D608D517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AA6C5-DBE0-4330-9A4A-A6961FE6BA27}" type="pres">
      <dgm:prSet presAssocID="{02DBB57B-D549-40CA-B15F-E220699FC500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B3DC7E-8580-4CA8-AC1D-3F4DC416DCFE}" type="pres">
      <dgm:prSet presAssocID="{02DBB57B-D549-40CA-B15F-E220699FC500}" presName="spNode" presStyleCnt="0"/>
      <dgm:spPr/>
      <dgm:t>
        <a:bodyPr/>
        <a:lstStyle/>
        <a:p>
          <a:endParaRPr lang="ru-RU"/>
        </a:p>
      </dgm:t>
    </dgm:pt>
    <dgm:pt modelId="{2AD33BA7-F6D8-4534-BD52-406582A7D528}" type="pres">
      <dgm:prSet presAssocID="{94CE7D88-16CC-42C5-B263-FBA03A24B6EF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F48431B-48BC-4867-90AE-85B1E6BC8426}" type="pres">
      <dgm:prSet presAssocID="{903F3F60-6FC0-42B7-A02D-EC176FA62AF7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06F483-8577-41B9-B804-51191B5A34F1}" type="pres">
      <dgm:prSet presAssocID="{903F3F60-6FC0-42B7-A02D-EC176FA62AF7}" presName="spNode" presStyleCnt="0"/>
      <dgm:spPr/>
      <dgm:t>
        <a:bodyPr/>
        <a:lstStyle/>
        <a:p>
          <a:endParaRPr lang="ru-RU"/>
        </a:p>
      </dgm:t>
    </dgm:pt>
    <dgm:pt modelId="{E3A5076A-E613-4230-8C9B-3DEC02BE0ECC}" type="pres">
      <dgm:prSet presAssocID="{21CB9984-F389-4836-A6BE-E35D9215DFD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6850240-0858-44E4-B946-164C946B37D7}" type="pres">
      <dgm:prSet presAssocID="{EEEAC985-85E3-472E-9F4D-3143AA33A1BA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38E7795-776F-4F7F-BEA5-F363A3A30022}" type="pres">
      <dgm:prSet presAssocID="{EEEAC985-85E3-472E-9F4D-3143AA33A1BA}" presName="spNode" presStyleCnt="0"/>
      <dgm:spPr/>
      <dgm:t>
        <a:bodyPr/>
        <a:lstStyle/>
        <a:p>
          <a:endParaRPr lang="ru-RU"/>
        </a:p>
      </dgm:t>
    </dgm:pt>
    <dgm:pt modelId="{5C30F20A-11A0-4CCE-8761-258BCC4AC233}" type="pres">
      <dgm:prSet presAssocID="{F112C684-FABD-489B-930E-4F471297CD3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CF302F6-EB2A-4D4B-A484-D7888A2973E3}" type="pres">
      <dgm:prSet presAssocID="{0913465A-E793-47D8-AB31-697863A2FAC5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2F7A3F-B5FB-4643-9C4E-B44B12AF3F26}" type="pres">
      <dgm:prSet presAssocID="{0913465A-E793-47D8-AB31-697863A2FAC5}" presName="spNode" presStyleCnt="0"/>
      <dgm:spPr/>
      <dgm:t>
        <a:bodyPr/>
        <a:lstStyle/>
        <a:p>
          <a:endParaRPr lang="ru-RU"/>
        </a:p>
      </dgm:t>
    </dgm:pt>
    <dgm:pt modelId="{54EE5ADD-23C3-4E88-8A88-600003DF25A8}" type="pres">
      <dgm:prSet presAssocID="{A2F34EAB-5C3C-4978-8BC6-CD7EF068106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E4B96FE-AE6D-4E9F-8499-11D1B1A845CC}" type="pres">
      <dgm:prSet presAssocID="{16545065-64C7-45F7-8DB8-479D3E1D5E61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D103837-3D5A-4B2E-9DD9-158D43449F29}" type="pres">
      <dgm:prSet presAssocID="{16545065-64C7-45F7-8DB8-479D3E1D5E61}" presName="spNode" presStyleCnt="0"/>
      <dgm:spPr/>
      <dgm:t>
        <a:bodyPr/>
        <a:lstStyle/>
        <a:p>
          <a:endParaRPr lang="ru-RU"/>
        </a:p>
      </dgm:t>
    </dgm:pt>
    <dgm:pt modelId="{DD945F35-9709-4031-85E3-3A2D3CD13E46}" type="pres">
      <dgm:prSet presAssocID="{D32B6854-B0F1-4BF2-9649-85A64DB23AB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F570785-2703-4BDE-882D-70700D5CE070}" type="pres">
      <dgm:prSet presAssocID="{028D2BE3-EE83-4CEA-BF74-FE672EE7ADAC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C77560-CEDD-407A-B190-306356400F3D}" type="pres">
      <dgm:prSet presAssocID="{028D2BE3-EE83-4CEA-BF74-FE672EE7ADAC}" presName="spNode" presStyleCnt="0"/>
      <dgm:spPr/>
      <dgm:t>
        <a:bodyPr/>
        <a:lstStyle/>
        <a:p>
          <a:endParaRPr lang="ru-RU"/>
        </a:p>
      </dgm:t>
    </dgm:pt>
    <dgm:pt modelId="{F82FB320-A8F2-487A-B47A-F1E0FF880B86}" type="pres">
      <dgm:prSet presAssocID="{BFCE4F96-0E8F-4297-B833-8F82D476F38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B51E4B7-D055-451E-8499-5B4A6A2DD1AF}" type="presOf" srcId="{16545065-64C7-45F7-8DB8-479D3E1D5E61}" destId="{AE4B96FE-AE6D-4E9F-8499-11D1B1A845CC}" srcOrd="0" destOrd="0" presId="urn:microsoft.com/office/officeart/2005/8/layout/cycle6"/>
    <dgm:cxn modelId="{94018001-4556-4FA9-B9D4-19047A0C8F12}" type="presOf" srcId="{21CB9984-F389-4836-A6BE-E35D9215DFD3}" destId="{E3A5076A-E613-4230-8C9B-3DEC02BE0ECC}" srcOrd="0" destOrd="0" presId="urn:microsoft.com/office/officeart/2005/8/layout/cycle6"/>
    <dgm:cxn modelId="{710428D9-5729-4F9D-9E0F-0E35F3050AEF}" type="presOf" srcId="{0913465A-E793-47D8-AB31-697863A2FAC5}" destId="{2CF302F6-EB2A-4D4B-A484-D7888A2973E3}" srcOrd="0" destOrd="0" presId="urn:microsoft.com/office/officeart/2005/8/layout/cycle6"/>
    <dgm:cxn modelId="{69F113E6-F4EF-4A0B-AD7D-E3495A0EF723}" srcId="{641828BE-0FF1-4741-BB1D-42D608D5174C}" destId="{903F3F60-6FC0-42B7-A02D-EC176FA62AF7}" srcOrd="1" destOrd="0" parTransId="{72932A8C-44B8-46A8-B8EB-61B7A50FBA85}" sibTransId="{21CB9984-F389-4836-A6BE-E35D9215DFD3}"/>
    <dgm:cxn modelId="{41FDA9B2-C627-4E68-A9DB-074D3144276D}" type="presOf" srcId="{D32B6854-B0F1-4BF2-9649-85A64DB23AB5}" destId="{DD945F35-9709-4031-85E3-3A2D3CD13E46}" srcOrd="0" destOrd="0" presId="urn:microsoft.com/office/officeart/2005/8/layout/cycle6"/>
    <dgm:cxn modelId="{679B9195-126F-4A3C-9C83-24BD06C709DC}" type="presOf" srcId="{EEEAC985-85E3-472E-9F4D-3143AA33A1BA}" destId="{26850240-0858-44E4-B946-164C946B37D7}" srcOrd="0" destOrd="0" presId="urn:microsoft.com/office/officeart/2005/8/layout/cycle6"/>
    <dgm:cxn modelId="{621F1F0B-E94A-4299-8B39-22D05C2671AF}" srcId="{641828BE-0FF1-4741-BB1D-42D608D5174C}" destId="{EEEAC985-85E3-472E-9F4D-3143AA33A1BA}" srcOrd="2" destOrd="0" parTransId="{1850F85D-5C11-4145-B0B1-1149F7011221}" sibTransId="{F112C684-FABD-489B-930E-4F471297CD31}"/>
    <dgm:cxn modelId="{F88195FA-79F6-423E-816C-F75EC9DBCC4A}" type="presOf" srcId="{94CE7D88-16CC-42C5-B263-FBA03A24B6EF}" destId="{2AD33BA7-F6D8-4534-BD52-406582A7D528}" srcOrd="0" destOrd="0" presId="urn:microsoft.com/office/officeart/2005/8/layout/cycle6"/>
    <dgm:cxn modelId="{8D584042-FBB7-4687-B90B-B0FE5F66357F}" type="presOf" srcId="{F112C684-FABD-489B-930E-4F471297CD31}" destId="{5C30F20A-11A0-4CCE-8761-258BCC4AC233}" srcOrd="0" destOrd="0" presId="urn:microsoft.com/office/officeart/2005/8/layout/cycle6"/>
    <dgm:cxn modelId="{BA90BC2C-3E85-4667-AD4A-5748274627CE}" srcId="{641828BE-0FF1-4741-BB1D-42D608D5174C}" destId="{16545065-64C7-45F7-8DB8-479D3E1D5E61}" srcOrd="4" destOrd="0" parTransId="{FE43FA74-6D3F-4B88-ACD7-F847D5AF049A}" sibTransId="{D32B6854-B0F1-4BF2-9649-85A64DB23AB5}"/>
    <dgm:cxn modelId="{0143CAE5-1C64-41E8-9F8C-A59CE9949F1F}" type="presOf" srcId="{BFCE4F96-0E8F-4297-B833-8F82D476F381}" destId="{F82FB320-A8F2-487A-B47A-F1E0FF880B86}" srcOrd="0" destOrd="0" presId="urn:microsoft.com/office/officeart/2005/8/layout/cycle6"/>
    <dgm:cxn modelId="{4A10AE24-B31D-4D7E-9202-23EC7455A895}" type="presOf" srcId="{641828BE-0FF1-4741-BB1D-42D608D5174C}" destId="{C94A0E6F-39B3-4794-9472-048B1DB889E6}" srcOrd="0" destOrd="0" presId="urn:microsoft.com/office/officeart/2005/8/layout/cycle6"/>
    <dgm:cxn modelId="{814DF715-E505-4592-BEDB-FF67C88F271D}" srcId="{641828BE-0FF1-4741-BB1D-42D608D5174C}" destId="{02DBB57B-D549-40CA-B15F-E220699FC500}" srcOrd="0" destOrd="0" parTransId="{5EDF1A78-8EAB-484F-B3F4-F1DD233E621E}" sibTransId="{94CE7D88-16CC-42C5-B263-FBA03A24B6EF}"/>
    <dgm:cxn modelId="{90DF54D0-380E-4CC7-BA62-48AEBCC0753B}" type="presOf" srcId="{A2F34EAB-5C3C-4978-8BC6-CD7EF0681069}" destId="{54EE5ADD-23C3-4E88-8A88-600003DF25A8}" srcOrd="0" destOrd="0" presId="urn:microsoft.com/office/officeart/2005/8/layout/cycle6"/>
    <dgm:cxn modelId="{3B2D4DF7-572F-4549-872B-273BF838AC58}" srcId="{641828BE-0FF1-4741-BB1D-42D608D5174C}" destId="{028D2BE3-EE83-4CEA-BF74-FE672EE7ADAC}" srcOrd="5" destOrd="0" parTransId="{1FE869FA-D559-4910-8B25-4E6B2B1D39A8}" sibTransId="{BFCE4F96-0E8F-4297-B833-8F82D476F381}"/>
    <dgm:cxn modelId="{C89A814A-D96F-49A8-8819-18A744CD9021}" type="presOf" srcId="{028D2BE3-EE83-4CEA-BF74-FE672EE7ADAC}" destId="{1F570785-2703-4BDE-882D-70700D5CE070}" srcOrd="0" destOrd="0" presId="urn:microsoft.com/office/officeart/2005/8/layout/cycle6"/>
    <dgm:cxn modelId="{C5B337B5-001D-4E60-8263-A0B54CBADE35}" type="presOf" srcId="{903F3F60-6FC0-42B7-A02D-EC176FA62AF7}" destId="{7F48431B-48BC-4867-90AE-85B1E6BC8426}" srcOrd="0" destOrd="0" presId="urn:microsoft.com/office/officeart/2005/8/layout/cycle6"/>
    <dgm:cxn modelId="{77CAFD37-7F55-4214-9CFD-6B2099C8B59B}" type="presOf" srcId="{02DBB57B-D549-40CA-B15F-E220699FC500}" destId="{836AA6C5-DBE0-4330-9A4A-A6961FE6BA27}" srcOrd="0" destOrd="0" presId="urn:microsoft.com/office/officeart/2005/8/layout/cycle6"/>
    <dgm:cxn modelId="{1E77EEDD-E9EC-4EB7-A944-5125BBE011A6}" srcId="{641828BE-0FF1-4741-BB1D-42D608D5174C}" destId="{0913465A-E793-47D8-AB31-697863A2FAC5}" srcOrd="3" destOrd="0" parTransId="{AFE27B9B-B86E-4D0C-AF65-17475A523A73}" sibTransId="{A2F34EAB-5C3C-4978-8BC6-CD7EF0681069}"/>
    <dgm:cxn modelId="{8E3F61AC-046E-45D5-B9AC-31C4236CC99B}" type="presParOf" srcId="{C94A0E6F-39B3-4794-9472-048B1DB889E6}" destId="{836AA6C5-DBE0-4330-9A4A-A6961FE6BA27}" srcOrd="0" destOrd="0" presId="urn:microsoft.com/office/officeart/2005/8/layout/cycle6"/>
    <dgm:cxn modelId="{D2BAE5E9-D804-4198-9D44-5FDBAB05D8DA}" type="presParOf" srcId="{C94A0E6F-39B3-4794-9472-048B1DB889E6}" destId="{4AB3DC7E-8580-4CA8-AC1D-3F4DC416DCFE}" srcOrd="1" destOrd="0" presId="urn:microsoft.com/office/officeart/2005/8/layout/cycle6"/>
    <dgm:cxn modelId="{9F525F5C-11AC-451B-B839-4E1C0FF486A5}" type="presParOf" srcId="{C94A0E6F-39B3-4794-9472-048B1DB889E6}" destId="{2AD33BA7-F6D8-4534-BD52-406582A7D528}" srcOrd="2" destOrd="0" presId="urn:microsoft.com/office/officeart/2005/8/layout/cycle6"/>
    <dgm:cxn modelId="{39FEBD7F-F956-4C88-985D-76A38ECAE96E}" type="presParOf" srcId="{C94A0E6F-39B3-4794-9472-048B1DB889E6}" destId="{7F48431B-48BC-4867-90AE-85B1E6BC8426}" srcOrd="3" destOrd="0" presId="urn:microsoft.com/office/officeart/2005/8/layout/cycle6"/>
    <dgm:cxn modelId="{8DFF818C-8283-4829-A536-08A74ACBF66E}" type="presParOf" srcId="{C94A0E6F-39B3-4794-9472-048B1DB889E6}" destId="{FB06F483-8577-41B9-B804-51191B5A34F1}" srcOrd="4" destOrd="0" presId="urn:microsoft.com/office/officeart/2005/8/layout/cycle6"/>
    <dgm:cxn modelId="{3D36DC3E-F028-4AE5-9697-82CD089490DB}" type="presParOf" srcId="{C94A0E6F-39B3-4794-9472-048B1DB889E6}" destId="{E3A5076A-E613-4230-8C9B-3DEC02BE0ECC}" srcOrd="5" destOrd="0" presId="urn:microsoft.com/office/officeart/2005/8/layout/cycle6"/>
    <dgm:cxn modelId="{F37B0D73-1BD2-4D6E-9856-2B269FBE742D}" type="presParOf" srcId="{C94A0E6F-39B3-4794-9472-048B1DB889E6}" destId="{26850240-0858-44E4-B946-164C946B37D7}" srcOrd="6" destOrd="0" presId="urn:microsoft.com/office/officeart/2005/8/layout/cycle6"/>
    <dgm:cxn modelId="{CC373041-9978-4797-8F18-ED7476C047C6}" type="presParOf" srcId="{C94A0E6F-39B3-4794-9472-048B1DB889E6}" destId="{A38E7795-776F-4F7F-BEA5-F363A3A30022}" srcOrd="7" destOrd="0" presId="urn:microsoft.com/office/officeart/2005/8/layout/cycle6"/>
    <dgm:cxn modelId="{3635E214-EC1B-4BF0-A4E4-D6463304EB50}" type="presParOf" srcId="{C94A0E6F-39B3-4794-9472-048B1DB889E6}" destId="{5C30F20A-11A0-4CCE-8761-258BCC4AC233}" srcOrd="8" destOrd="0" presId="urn:microsoft.com/office/officeart/2005/8/layout/cycle6"/>
    <dgm:cxn modelId="{FA65E2F4-9220-439A-BFB8-9505F2F8DD0B}" type="presParOf" srcId="{C94A0E6F-39B3-4794-9472-048B1DB889E6}" destId="{2CF302F6-EB2A-4D4B-A484-D7888A2973E3}" srcOrd="9" destOrd="0" presId="urn:microsoft.com/office/officeart/2005/8/layout/cycle6"/>
    <dgm:cxn modelId="{5041C5F2-8F64-4F3F-83CD-2D1A4B82FFFC}" type="presParOf" srcId="{C94A0E6F-39B3-4794-9472-048B1DB889E6}" destId="{712F7A3F-B5FB-4643-9C4E-B44B12AF3F26}" srcOrd="10" destOrd="0" presId="urn:microsoft.com/office/officeart/2005/8/layout/cycle6"/>
    <dgm:cxn modelId="{DE9B4EE2-4059-483B-9152-F17CC39A807E}" type="presParOf" srcId="{C94A0E6F-39B3-4794-9472-048B1DB889E6}" destId="{54EE5ADD-23C3-4E88-8A88-600003DF25A8}" srcOrd="11" destOrd="0" presId="urn:microsoft.com/office/officeart/2005/8/layout/cycle6"/>
    <dgm:cxn modelId="{3180D2DD-38ED-4805-91DF-A854597B16CF}" type="presParOf" srcId="{C94A0E6F-39B3-4794-9472-048B1DB889E6}" destId="{AE4B96FE-AE6D-4E9F-8499-11D1B1A845CC}" srcOrd="12" destOrd="0" presId="urn:microsoft.com/office/officeart/2005/8/layout/cycle6"/>
    <dgm:cxn modelId="{ABE8B3A7-C77D-4081-AB74-320B8DADFC1E}" type="presParOf" srcId="{C94A0E6F-39B3-4794-9472-048B1DB889E6}" destId="{FD103837-3D5A-4B2E-9DD9-158D43449F29}" srcOrd="13" destOrd="0" presId="urn:microsoft.com/office/officeart/2005/8/layout/cycle6"/>
    <dgm:cxn modelId="{8F08B96D-8489-470C-ADE8-6C84737DE3A3}" type="presParOf" srcId="{C94A0E6F-39B3-4794-9472-048B1DB889E6}" destId="{DD945F35-9709-4031-85E3-3A2D3CD13E46}" srcOrd="14" destOrd="0" presId="urn:microsoft.com/office/officeart/2005/8/layout/cycle6"/>
    <dgm:cxn modelId="{1ED46876-764D-4FB1-8F62-6C7F1FC25BA3}" type="presParOf" srcId="{C94A0E6F-39B3-4794-9472-048B1DB889E6}" destId="{1F570785-2703-4BDE-882D-70700D5CE070}" srcOrd="15" destOrd="0" presId="urn:microsoft.com/office/officeart/2005/8/layout/cycle6"/>
    <dgm:cxn modelId="{59D6F154-96E7-4686-8451-1565DCC24E3C}" type="presParOf" srcId="{C94A0E6F-39B3-4794-9472-048B1DB889E6}" destId="{6DC77560-CEDD-407A-B190-306356400F3D}" srcOrd="16" destOrd="0" presId="urn:microsoft.com/office/officeart/2005/8/layout/cycle6"/>
    <dgm:cxn modelId="{039FB071-5DED-4B9F-B399-98C209078152}" type="presParOf" srcId="{C94A0E6F-39B3-4794-9472-048B1DB889E6}" destId="{F82FB320-A8F2-487A-B47A-F1E0FF880B8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A6C5-DBE0-4330-9A4A-A6961FE6BA27}">
      <dsp:nvSpPr>
        <dsp:cNvPr id="0" name=""/>
        <dsp:cNvSpPr/>
      </dsp:nvSpPr>
      <dsp:spPr>
        <a:xfrm>
          <a:off x="3366831" y="3380"/>
          <a:ext cx="1763281" cy="1146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366831" y="3380"/>
        <a:ext cx="1763281" cy="1146133"/>
      </dsp:txXfrm>
    </dsp:sp>
    <dsp:sp modelId="{2AD33BA7-F6D8-4534-BD52-406582A7D528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3592823" y="151923"/>
              </a:moveTo>
              <a:arcTo wR="2699917" hR="2699917" stAng="17358735" swAng="15009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8431B-48BC-4867-90AE-85B1E6BC8426}">
      <dsp:nvSpPr>
        <dsp:cNvPr id="0" name=""/>
        <dsp:cNvSpPr/>
      </dsp:nvSpPr>
      <dsp:spPr>
        <a:xfrm>
          <a:off x="5705028" y="1353338"/>
          <a:ext cx="1763281" cy="1146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705028" y="1353338"/>
        <a:ext cx="1763281" cy="1146133"/>
      </dsp:txXfrm>
    </dsp:sp>
    <dsp:sp modelId="{E3A5076A-E613-4230-8C9B-3DEC02BE0ECC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5290073" y="1937918"/>
              </a:moveTo>
              <a:arcTo wR="2699917" hR="2699917" stAng="20616398" swAng="196720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50240-0858-44E4-B946-164C946B37D7}">
      <dsp:nvSpPr>
        <dsp:cNvPr id="0" name=""/>
        <dsp:cNvSpPr/>
      </dsp:nvSpPr>
      <dsp:spPr>
        <a:xfrm>
          <a:off x="5705028" y="4053256"/>
          <a:ext cx="1763281" cy="1146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705028" y="4053256"/>
        <a:ext cx="1763281" cy="1146133"/>
      </dsp:txXfrm>
    </dsp:sp>
    <dsp:sp modelId="{5C30F20A-11A0-4CCE-8761-258BCC4AC233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4586535" y="4631295"/>
              </a:moveTo>
              <a:arcTo wR="2699917" hR="2699917" stAng="2740300" swAng="15009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302F6-EB2A-4D4B-A484-D7888A2973E3}">
      <dsp:nvSpPr>
        <dsp:cNvPr id="0" name=""/>
        <dsp:cNvSpPr/>
      </dsp:nvSpPr>
      <dsp:spPr>
        <a:xfrm>
          <a:off x="3366831" y="5403214"/>
          <a:ext cx="1763281" cy="1146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366831" y="5403214"/>
        <a:ext cx="1763281" cy="1146133"/>
      </dsp:txXfrm>
    </dsp:sp>
    <dsp:sp modelId="{54EE5ADD-23C3-4E88-8A88-600003DF25A8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1807011" y="5247911"/>
              </a:moveTo>
              <a:arcTo wR="2699917" hR="2699917" stAng="6558735" swAng="15009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B96FE-AE6D-4E9F-8499-11D1B1A845CC}">
      <dsp:nvSpPr>
        <dsp:cNvPr id="0" name=""/>
        <dsp:cNvSpPr/>
      </dsp:nvSpPr>
      <dsp:spPr>
        <a:xfrm>
          <a:off x="1028634" y="4053256"/>
          <a:ext cx="1763281" cy="114613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634" y="4053256"/>
        <a:ext cx="1763281" cy="1146133"/>
      </dsp:txXfrm>
    </dsp:sp>
    <dsp:sp modelId="{DD945F35-9709-4031-85E3-3A2D3CD13E46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109760" y="3461915"/>
              </a:moveTo>
              <a:arcTo wR="2699917" hR="2699917" stAng="9816398" swAng="196720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70785-2703-4BDE-882D-70700D5CE070}">
      <dsp:nvSpPr>
        <dsp:cNvPr id="0" name=""/>
        <dsp:cNvSpPr/>
      </dsp:nvSpPr>
      <dsp:spPr>
        <a:xfrm>
          <a:off x="1028634" y="1353338"/>
          <a:ext cx="1763281" cy="1146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1028634" y="1353338"/>
        <a:ext cx="1763281" cy="1146133"/>
      </dsp:txXfrm>
    </dsp:sp>
    <dsp:sp modelId="{F82FB320-A8F2-487A-B47A-F1E0FF880B86}">
      <dsp:nvSpPr>
        <dsp:cNvPr id="0" name=""/>
        <dsp:cNvSpPr/>
      </dsp:nvSpPr>
      <dsp:spPr>
        <a:xfrm>
          <a:off x="1548554" y="576446"/>
          <a:ext cx="5399834" cy="5399834"/>
        </a:xfrm>
        <a:custGeom>
          <a:avLst/>
          <a:gdLst/>
          <a:ahLst/>
          <a:cxnLst/>
          <a:rect l="0" t="0" r="0" b="0"/>
          <a:pathLst>
            <a:path>
              <a:moveTo>
                <a:pt x="813298" y="768538"/>
              </a:moveTo>
              <a:arcTo wR="2699917" hR="2699917" stAng="13540300" swAng="15009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82000">
            <a:rot lat="0" lon="0" rev="0"/>
          </a:camera>
          <a:lightRig rig="glow" dir="t">
            <a:rot lat="0" lon="0" rev="141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ПРИЛОЖЕНИЯ ОБЩЕГО НАЗНАЧЕНИЯ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 </a:t>
            </a:r>
          </a:p>
          <a:p>
            <a:r>
              <a:rPr lang="ru-RU" dirty="0" err="1" smtClean="0"/>
              <a:t>Носкова</a:t>
            </a:r>
            <a:r>
              <a:rPr lang="ru-RU" dirty="0" smtClean="0"/>
              <a:t> </a:t>
            </a:r>
            <a:r>
              <a:rPr lang="ru-RU" dirty="0" err="1" smtClean="0"/>
              <a:t>Сладислава</a:t>
            </a:r>
            <a:r>
              <a:rPr lang="ru-RU" dirty="0" smtClean="0"/>
              <a:t> и Прокопьева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85598120"/>
              </p:ext>
            </p:extLst>
          </p:nvPr>
        </p:nvGraphicFramePr>
        <p:xfrm>
          <a:off x="323528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5829" y="4989174"/>
            <a:ext cx="79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29067"/>
            <a:ext cx="1512168" cy="960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16" y="1772816"/>
            <a:ext cx="1544144" cy="1080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278949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1584175" cy="9806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2665" y="1673375"/>
            <a:ext cx="121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49441" r="6362" b="13603"/>
          <a:stretch/>
        </p:blipFill>
        <p:spPr>
          <a:xfrm>
            <a:off x="5716177" y="1802447"/>
            <a:ext cx="1520119" cy="9870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6324" y="2808221"/>
            <a:ext cx="1459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45800" b="18501"/>
          <a:stretch/>
        </p:blipFill>
        <p:spPr>
          <a:xfrm>
            <a:off x="5746324" y="4029067"/>
            <a:ext cx="1489972" cy="9601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50492" y="5035340"/>
            <a:ext cx="1455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18382" r="36213" b="23406"/>
          <a:stretch/>
        </p:blipFill>
        <p:spPr>
          <a:xfrm>
            <a:off x="3818423" y="5085184"/>
            <a:ext cx="778253" cy="5721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4" t="11056" r="29381" b="15636"/>
          <a:stretch/>
        </p:blipFill>
        <p:spPr>
          <a:xfrm>
            <a:off x="4571998" y="5085184"/>
            <a:ext cx="753691" cy="5721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2" y="5657351"/>
            <a:ext cx="1521777" cy="4568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02891" y="6114232"/>
            <a:ext cx="1187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</TotalTime>
  <Words>21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Franklin Gothic Book</vt:lpstr>
      <vt:lpstr>Times New Roman</vt:lpstr>
      <vt:lpstr>Wingdings 2</vt:lpstr>
      <vt:lpstr>Техническая</vt:lpstr>
      <vt:lpstr>ПРИЛОЖЕНИЯ ОБЩЕГО НАЗНАЧЕНИЯ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Приложения общего назначения</dc:title>
  <dc:creator>User</dc:creator>
  <cp:lastModifiedBy>Пользователь Windows</cp:lastModifiedBy>
  <cp:revision>14</cp:revision>
  <dcterms:created xsi:type="dcterms:W3CDTF">2024-01-18T16:05:15Z</dcterms:created>
  <dcterms:modified xsi:type="dcterms:W3CDTF">2024-01-23T15:50:58Z</dcterms:modified>
</cp:coreProperties>
</file>