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0"/>
    <p:restoredTop sz="95878"/>
  </p:normalViewPr>
  <p:slideViewPr>
    <p:cSldViewPr snapToGrid="0" snapToObjects="1">
      <p:cViewPr varScale="1">
        <p:scale>
          <a:sx n="84" d="100"/>
          <a:sy n="84" d="100"/>
        </p:scale>
        <p:origin x="-51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711DD6-B1EC-6145-8B33-4C7108BA7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4536770-A136-F64D-971D-EE0945337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4A03D3-31BB-2B49-AB74-315452BE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66EEA6-4334-404C-B96F-B98575E6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247621-4FD8-8348-BDDE-251704A6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B8872D0-CBAC-744F-83D5-057860941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618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1C08CE-31D5-F94A-A194-4134D874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70F5FA-9A61-774B-B624-E6BC9FC13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AF4F93-38B7-DE47-8744-263CA4AC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D9FA11-0022-A347-9452-46AA1B37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A12ED3-6706-3A40-8A45-90BF228F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00971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6E466E4-677C-6A4D-BC7D-7428CB83D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26A7DBC-63C9-AA49-A40F-BA0F0B66A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304EA3-5379-8D47-ACD3-B9721E17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4DF9E9-DD98-9A4A-96FE-B8576E7D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5BB7D7-2327-DE47-B816-A814AEA7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1125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CBCF94-7298-6040-BC4D-2DA142CD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25C635-5472-BD4C-BEB5-5F5AA854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1017CE-2DF2-D14E-B532-CC7444CFB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CA5FFE-7C61-8E4D-939C-9D13CC97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BC0D32-D890-C14B-A1CA-2B4E9501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73549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3F7392-4C99-FC4F-8583-B7A57C51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BA0E0B-8BF9-3548-BEA2-B70340ED9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6D695C-D4FC-094C-ADB4-1C7EA70E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4B9761-03D7-EB4F-B9F4-BDD1E17B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8707F7-B283-644E-8071-886544FC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9221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6A9199-3AD8-0B41-B260-6CFA2434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6A4445-9950-5D4C-9D2C-91D75DFA7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64917A-59D3-A44A-8DF1-CA7ED2E65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50535E-1C61-294C-BE2F-85999844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57BEC6-3050-FA48-8BF8-BFE7CB89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6A71A5-83A2-1444-93D5-599F9EEC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7035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866F0F-0527-FE4F-B057-C922C41F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2160CD-2461-2A49-B97B-C1F226FCF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A8217A-BAD9-B747-9582-BD04C636F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474319-7D04-E340-A36D-DBD665C58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8FDE72-52AC-E844-9EE1-1FF609298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AD52240-5457-FA41-89BD-E253541F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22163FA-811A-6941-B72E-5E1AC07A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F1C49E-0FAD-674E-80F0-8CDC27A8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7007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AE24D3-B9F9-D34C-B9EC-BDA348DE7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814E43B-30DC-704E-A989-4CB1E9A3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6AD92A9-DB8D-6F49-B298-B3B6D5A2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2DA43B9-5B40-B843-9683-FD60F749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658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59EA7AE-776B-E645-B52B-450B1E6F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110D415-E867-804B-B67E-820F65A6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0E3F44-94E8-E243-B1CE-9849BDFB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42452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1760CF-4EAF-0B47-965C-92DD6C239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DF8AA6-9485-CE4E-ACB9-272D97896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56F468-860D-6143-96C2-9C1D2EEBC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AE9D77-EF9E-E04D-B8D7-615A7052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EDE086A-F6A0-094B-938C-B593A067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5A1BDA-341D-2948-A110-6E566651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5107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6C888F-7EB9-184A-9E4D-24B15E17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18E0F13-74EB-2543-9B77-118CDF054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E6A01A8-A6A1-8F4A-9052-3BEF3FAFE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CB4239-4FF7-E744-BBD6-7861C35E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A59D9B-F079-6748-B7A5-80954300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0FC68-D72E-6044-9FF7-EAD1B5D3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4736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50518B0-0CBD-0745-8C4D-42438A6A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7166A7-B82B-C446-A83D-8CC9AE4CA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753A00-B0EB-2D40-835A-398EC603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1E1A4-4080-7F44-9685-7BDD5665DEAF}" type="datetimeFigureOut">
              <a:rPr lang="x-none" smtClean="0"/>
              <a:pPr/>
              <a:t>14.03.2024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021056-A875-7544-A238-8C1CA2B7A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7CE475-4982-164B-911B-989F1CF93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2FE1-CC8E-954F-B878-2E5A037A5185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7699B04-93A3-7149-A188-D9A155D2B3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98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E5A294-99BC-194B-B9AF-9958426E4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621"/>
            <a:ext cx="9144000" cy="2387600"/>
          </a:xfrm>
        </p:spPr>
        <p:txBody>
          <a:bodyPr/>
          <a:lstStyle/>
          <a:p>
            <a:r>
              <a:rPr lang="ru-RU" b="1" dirty="0" smtClean="0"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Профессия</a:t>
            </a:r>
            <a:br>
              <a:rPr lang="ru-RU" b="1" dirty="0" smtClean="0"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ШВЕЯ</a:t>
            </a:r>
            <a:endParaRPr lang="x-none" b="1" dirty="0">
              <a:latin typeface="Calibri" panose="020F0502020204030204" pitchFamily="34" charset="0"/>
              <a:ea typeface="Geneva" panose="020B05030304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56E2CA4-C3D0-3C46-8778-1E9930376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1296"/>
            <a:ext cx="9144000" cy="1655762"/>
          </a:xfrm>
        </p:spPr>
        <p:txBody>
          <a:bodyPr/>
          <a:lstStyle/>
          <a:p>
            <a:r>
              <a:rPr lang="ru-RU" dirty="0" smtClean="0"/>
              <a:t>Чистякова Нелли, 5 г класс КОГОАУ СШ г.Лузы</a:t>
            </a:r>
          </a:p>
          <a:p>
            <a:r>
              <a:rPr lang="ru-RU" smtClean="0"/>
              <a:t>Учитель: Сорокина Н.Н.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3485483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первые шаги в профессию…</a:t>
            </a:r>
            <a:endParaRPr lang="ru-RU" dirty="0"/>
          </a:p>
        </p:txBody>
      </p:sp>
      <p:pic>
        <p:nvPicPr>
          <p:cNvPr id="6146" name="Picture 2" descr="C:\Users\teacher\Desktop\неля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72178" y="1572128"/>
            <a:ext cx="2447628" cy="4351338"/>
          </a:xfrm>
          <a:prstGeom prst="rect">
            <a:avLst/>
          </a:prstGeom>
          <a:noFill/>
        </p:spPr>
      </p:pic>
      <p:pic>
        <p:nvPicPr>
          <p:cNvPr id="6147" name="Picture 3" descr="C:\Users\teacher\Desktop\нел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7018" y="1572128"/>
            <a:ext cx="2786297" cy="4953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Давайте познакомимся. Меня зовут Чистякова Нелли. Мне 11 лет. Я учусь в 5 классе КОГОАУ СШ г.Лузы.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eacher\Desktop\нел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0037" y="1934369"/>
            <a:ext cx="3971925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меня растут года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Будет мне семнадцать.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работать мне тогда?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заниматься?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6967" y="546681"/>
            <a:ext cx="62166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Мой любимый предмет в школе- профильный труд. Мне нравиться работать с тканью, шить. Я решила в будущем стать швеей.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teacher\Desktop\неля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                Швея-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изготовлению изделий из ткани кожи и других материалов. В отличие от портного, который занимается раскройкой, или модельера, который придумывает модели одежды, швея отвечает лишь за качественный пошив изделия. В ее основные обязанности входит пошив, отделка края и итоговая подгонка изделия. Такие мастера работают в ателье, мастерских, на фабриках и заводах.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teacher\Desktop\шве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4699" y="478233"/>
            <a:ext cx="4102930" cy="2463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профессиональные навыки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Знание швейного оборудования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Знание делового этикета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Наличие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своей клиентской базы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работы в сжатые сроки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надпрофессиональные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навыки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Внимательность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Вежливость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Аккуратность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Исполнительность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Профессия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швея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предполагает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 фабриках легкой промышленности, в ателье и салонах, ремонтных мастерских, отделах тканей в магазинах и других заведениях, где шьются различные изделия (одежда, белье, головные уборы, шторы, сумки, чехлы и т.д.). В зависимости от специфики производства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швеи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могут работать с тканями и трикотажем, кожей, мехом, войлоком и другими материалами.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работе швеи есть плюсы и минусы: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+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Самореализация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Швея с опытом работы может открыть собственное производство по пошиву одежды. Отличный вариант стать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самозанятым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Быстрое и доступное обучение. В достаточно короткий срок можно получить профессию и сразу после техникума устроиться на работу на фабрику или в ателье. Возможность шить одежду для себя и семьи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Физически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 непростой, требует повышенного внимания, нагрузка на позвоночник, шею и поясничный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отдел.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крупных фабриках повышен шумовой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фон. Негативное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влияние на зрение. Это побочный эффект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профессии. Риск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травм. Сидячая работа. Скудное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общение, так как основную часть рабочего времени швея проводит наедине со швейной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машиной.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я могу получить профессию швеи?</a:t>
            </a:r>
            <a:endParaRPr lang="ru-RU" dirty="0"/>
          </a:p>
        </p:txBody>
      </p:sp>
      <p:pic>
        <p:nvPicPr>
          <p:cNvPr id="5122" name="Picture 2" descr="C:\Users\teacher\Desktop\гпт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840" y="2551910"/>
            <a:ext cx="3573855" cy="22157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10955" y="2459504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Филиал Кировского  многопрофильного техникума расположен по адресу: 613980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Кировская область, город Луза, ул. В. Козлова, д. 7.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319</Words>
  <Application>Microsoft Macintosh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Профессия ШВЕЯ</vt:lpstr>
      <vt:lpstr>Давайте познакомимся. Меня зовут Чистякова Нелли. Мне 11 лет. Я учусь в 5 классе КОГОАУ СШ г.Лузы.</vt:lpstr>
      <vt:lpstr>Слайд 3</vt:lpstr>
      <vt:lpstr>Мой любимый предмет в школе- профильный труд. Мне нравиться работать с тканью, шить. Я решила в будущем стать швеей.</vt:lpstr>
      <vt:lpstr>Слайд 5</vt:lpstr>
      <vt:lpstr>Слайд 6</vt:lpstr>
      <vt:lpstr>Слайд 7</vt:lpstr>
      <vt:lpstr>В работе швеи есть плюсы и минусы:</vt:lpstr>
      <vt:lpstr>Где я могу получить профессию швеи?</vt:lpstr>
      <vt:lpstr>Мои первые шаги в профессию…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Microsoft Office User</dc:creator>
  <cp:lastModifiedBy>teacher</cp:lastModifiedBy>
  <cp:revision>4</cp:revision>
  <dcterms:created xsi:type="dcterms:W3CDTF">2022-05-10T08:59:21Z</dcterms:created>
  <dcterms:modified xsi:type="dcterms:W3CDTF">2024-03-14T12:07:03Z</dcterms:modified>
</cp:coreProperties>
</file>