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3"/>
  </p:notesMasterIdLst>
  <p:sldIdLst>
    <p:sldId id="264" r:id="rId2"/>
    <p:sldId id="298" r:id="rId3"/>
    <p:sldId id="299" r:id="rId4"/>
    <p:sldId id="265" r:id="rId5"/>
    <p:sldId id="286" r:id="rId6"/>
    <p:sldId id="267" r:id="rId7"/>
    <p:sldId id="287" r:id="rId8"/>
    <p:sldId id="259" r:id="rId9"/>
    <p:sldId id="296" r:id="rId10"/>
    <p:sldId id="290" r:id="rId11"/>
    <p:sldId id="29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3896" autoAdjust="0"/>
  </p:normalViewPr>
  <p:slideViewPr>
    <p:cSldViewPr snapToGrid="0">
      <p:cViewPr varScale="1">
        <p:scale>
          <a:sx n="78" d="100"/>
          <a:sy n="78" d="100"/>
        </p:scale>
        <p:origin x="-77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0914C-B659-4005-BEC6-6311EEF51E7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D4CDC-317A-4204-8957-BB100E98E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Презентацию</a:t>
            </a:r>
            <a:r>
              <a:rPr lang="ru-RU" baseline="0" dirty="0" smtClean="0"/>
              <a:t> подготовила Кузнецова Ирина Александровна учитель КОГОАУ СШ г Лузы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4CDC-317A-4204-8957-BB100E98E9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01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профессии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4CDC-317A-4204-8957-BB100E98E9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77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4CDC-317A-4204-8957-BB100E98E9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51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Где учат этой профессии?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4CDC-317A-4204-8957-BB100E98E9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91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53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03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48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05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3287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16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13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13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6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32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8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5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50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61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0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79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7C1D-4603-469A-BF1F-2D043752AD1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AF7136-0AF6-41C6-8EE9-A2C4BD49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106" y="293416"/>
            <a:ext cx="8002643" cy="5994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71771" y="5109029"/>
            <a:ext cx="4943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Презентацию </a:t>
            </a:r>
            <a:r>
              <a:rPr lang="ru-RU" sz="1200" dirty="0" smtClean="0">
                <a:solidFill>
                  <a:prstClr val="black"/>
                </a:solidFill>
              </a:rPr>
              <a:t>подготовила</a:t>
            </a:r>
          </a:p>
          <a:p>
            <a:pPr lvl="0"/>
            <a:r>
              <a:rPr lang="ru-RU" sz="1200" dirty="0" err="1" smtClean="0">
                <a:solidFill>
                  <a:prstClr val="black"/>
                </a:solidFill>
              </a:rPr>
              <a:t>Ковкова</a:t>
            </a:r>
            <a:r>
              <a:rPr lang="ru-RU" sz="1200" dirty="0" smtClean="0">
                <a:solidFill>
                  <a:prstClr val="black"/>
                </a:solidFill>
              </a:rPr>
              <a:t> Валерия 3г класс КОГОАУ СШ г.Лузы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учитель Кузнецова </a:t>
            </a:r>
            <a:r>
              <a:rPr lang="ru-RU" sz="1200" dirty="0">
                <a:solidFill>
                  <a:prstClr val="black"/>
                </a:solidFill>
              </a:rPr>
              <a:t>Ирина Александровна 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4393" y="32905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83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791" y="1001486"/>
            <a:ext cx="6340231" cy="47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8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68" y="960556"/>
            <a:ext cx="6313613" cy="47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4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771" y="1553029"/>
            <a:ext cx="73442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</a:rPr>
              <a:t>Профессия повар развивалась вместе с цивилизацией, так что можно сказать —это древнейшая профессия. Как только пещерные люди приручили огонь и стали жарить мясо на костре, они быстро выяснили, у кого из соплеменников мамонт получается вкуснее и сочнее, и стали доверять эту важную миссию только ему. Так родился первый шеф —повар. В дальнейшем течении истории профессия повар получила своё воплощение в оказании личных услуг по приготовлению пищи для богатых и знатных людей и только с развитием ресторанного бизнеса эта профессия приобрела массовость....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088" y="275772"/>
            <a:ext cx="5602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400" dirty="0">
                <a:solidFill>
                  <a:prstClr val="black"/>
                </a:solidFill>
              </a:rPr>
              <a:t>История профессии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759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029" y="943428"/>
            <a:ext cx="58855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</a:rPr>
              <a:t> В 90-х </a:t>
            </a:r>
            <a:r>
              <a:rPr lang="ru-RU" sz="1600" dirty="0">
                <a:latin typeface="Arial" panose="020B0604020202020204" pitchFamily="34" charset="0"/>
              </a:rPr>
              <a:t>годах прошлого столетия стали бурно развиваться предприятия общественного питания, и появилась острая необходимость в профессионалах поварского искусства. К тому же, владельцы кафе, ресторанов подметили, что успех заведения, во многом, зависит от мастерства шеф —повара, от разнообразия, эксклюзивности или экзотичности предлагаемых блюд. Особое значение эта профессия получила в наш век скоростей и быстротечности жизни. Люди, нацеленные на карьеру и успех, не могут, да и не успевают готовить пищу в домашних условиях. Поэтому, обеды, бизнес —ланчи, ужины —явление повсеместное. Да и не каждый человек имеет возможность дома полакомиться, например, национальным блюдом какой-либо страны, отведать шедевры экзотических кухонь. А если вспомнить, что пища для человека —это не только источник энергии и питательных веществ, но и огромного вкусового удовольствия, то станет ясно, что человек, который может придать пище восхитительный вкус, аромат и вид, будет пользоваться большим спросом на свои услуги. К тому же, не стоит забывать, что повара требуются не только в кафе и рестораны, но и в таких заведениях, как детские садики, школы, </a:t>
            </a:r>
            <a:r>
              <a:rPr lang="ru-RU" sz="1600" dirty="0" smtClean="0">
                <a:latin typeface="Arial" panose="020B0604020202020204" pitchFamily="34" charset="0"/>
              </a:rPr>
              <a:t>больницы.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2057" y="138667"/>
            <a:ext cx="793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</a:rPr>
              <a:t>Социальная значимость профессии в обществе</a:t>
            </a:r>
            <a:r>
              <a:rPr lang="ru-RU" sz="2000" dirty="0">
                <a:latin typeface="Arial" panose="020B0604020202020204" pitchFamily="34" charset="0"/>
              </a:rPr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935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326" y="273187"/>
            <a:ext cx="8097187" cy="60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2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086" y="1510607"/>
            <a:ext cx="6113857" cy="45853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18971" y="754237"/>
            <a:ext cx="6154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КОГПОБУ Кировский многопрофильный техникум, филиал г. Луза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3746" y="231018"/>
            <a:ext cx="4059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Где учат этой профессии?</a:t>
            </a:r>
          </a:p>
        </p:txBody>
      </p:sp>
    </p:spTree>
    <p:extLst>
      <p:ext uri="{BB962C8B-B14F-4D97-AF65-F5344CB8AC3E}">
        <p14:creationId xmlns:p14="http://schemas.microsoft.com/office/powerpoint/2010/main" xmlns="" val="2478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662" y="338431"/>
            <a:ext cx="8169996" cy="61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12686"/>
            <a:ext cx="4441373" cy="3326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613" y="1712686"/>
            <a:ext cx="4563160" cy="34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9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229" y="-174170"/>
            <a:ext cx="1012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solidFill>
                  <a:prstClr val="black"/>
                </a:solidFill>
              </a:rPr>
              <a:t>Первые  шаги в профессию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574" y="914438"/>
            <a:ext cx="2428035" cy="5577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044" y="953591"/>
            <a:ext cx="2327245" cy="53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5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16" y="226779"/>
            <a:ext cx="2510970" cy="5767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031" y="2100265"/>
            <a:ext cx="4005209" cy="1746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907" y="308940"/>
            <a:ext cx="2468881" cy="56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6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646</TotalTime>
  <Words>359</Words>
  <Application>Microsoft Office PowerPoint</Application>
  <PresentationFormat>Произвольный</PresentationFormat>
  <Paragraphs>18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И.А.</dc:creator>
  <cp:lastModifiedBy>teacher</cp:lastModifiedBy>
  <cp:revision>30</cp:revision>
  <dcterms:created xsi:type="dcterms:W3CDTF">2024-03-07T07:07:15Z</dcterms:created>
  <dcterms:modified xsi:type="dcterms:W3CDTF">2024-03-14T09:22:30Z</dcterms:modified>
</cp:coreProperties>
</file>