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29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55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84506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93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3717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89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341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49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99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34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29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16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3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58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45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68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8878-78D5-4CC9-BE1B-28CAFB3B098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8EE665-CD85-41E5-9DAB-71405C243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66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48660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Моя  будущая профессия - пекарь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14338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Каюкова Диана</a:t>
            </a:r>
            <a:r>
              <a:rPr lang="ru-RU" dirty="0"/>
              <a:t> </a:t>
            </a:r>
            <a:r>
              <a:rPr lang="ru-RU" dirty="0" smtClean="0"/>
              <a:t>ученица </a:t>
            </a:r>
          </a:p>
          <a:p>
            <a:r>
              <a:rPr lang="ru-RU" dirty="0" smtClean="0"/>
              <a:t>9 г класса КОГОАУ СШ </a:t>
            </a:r>
            <a:r>
              <a:rPr lang="ru-RU" dirty="0" smtClean="0"/>
              <a:t>г.Лузы</a:t>
            </a:r>
          </a:p>
          <a:p>
            <a:r>
              <a:rPr lang="ru-RU" dirty="0" smtClean="0"/>
              <a:t>Воспитатель интерната </a:t>
            </a:r>
          </a:p>
          <a:p>
            <a:r>
              <a:rPr lang="ru-RU" dirty="0" smtClean="0"/>
              <a:t>КОГОАУ СШ г.Лузы</a:t>
            </a:r>
          </a:p>
          <a:p>
            <a:r>
              <a:rPr lang="ru-RU" dirty="0" err="1" smtClean="0"/>
              <a:t>Безносикова</a:t>
            </a:r>
            <a:r>
              <a:rPr lang="ru-RU" dirty="0" smtClean="0"/>
              <a:t> Л.Г.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3604519"/>
            <a:ext cx="4004284" cy="3253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Профессия пекарь </a:t>
            </a:r>
            <a:r>
              <a:rPr lang="ru-RU" dirty="0"/>
              <a:t>– специальность творческая, невзирая на то, что само приготовление хлеба в течение многих столетий практически не изменялось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Пекарь занимается</a:t>
            </a:r>
            <a:br>
              <a:rPr lang="ru-RU" dirty="0" smtClean="0"/>
            </a:br>
            <a:r>
              <a:rPr lang="ru-RU" dirty="0" smtClean="0"/>
              <a:t>выпечкой хлеба и хлебобулочных </a:t>
            </a:r>
            <a:br>
              <a:rPr lang="ru-RU" dirty="0" smtClean="0"/>
            </a:br>
            <a:r>
              <a:rPr lang="ru-RU" dirty="0" smtClean="0"/>
              <a:t>изделий.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079" y="404664"/>
            <a:ext cx="6768752" cy="352839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Важность профессии пекарь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Важность работы пекарей переоценить трудно. Все мы любим мягкие булочки, ароматные караваи и вкуснейшие батоны. Но кто сегодня имеет возможность печь хлеб дома? Стремительность жизни, особенно в больших городах, не оставляет для этого времени. Поэтому так важен труд пекарей.                                            Не стоит также забывать что пекарь -                                       это человек, который радует людей                                           каждый день своим искусством по                                   выпеканию хлеба и хлебобулочных                                       изделий. 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3" y="3710756"/>
            <a:ext cx="2413001" cy="3147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Профессиональные качества пекаря.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772817"/>
            <a:ext cx="7706817" cy="3600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Профессиональные качества пекаря обусловлены тем, что он занимается приготовлением еды. Прежде всего человек, выпекающий хлеб, должен быть здоров. Недопустимо чтобы в еду попадали болезнетворные бактерии.</a:t>
            </a:r>
            <a:r>
              <a:rPr lang="ru-RU" dirty="0"/>
              <a:t> Пекарь рассчитывает количество сырья по установленной рецептуре с соблюдением технологии, нормы выхода продукции, управляет работой тестомесительной машины. Контролирует процесс выпечки, температурный и паровой режимы пекарной камеры. Пекарь в различных системах и пекарных агрегатах выпекает хлеб, хлебобулочные и мучнисто- кондитерские изделия. На крупных предприятиях производством теста занимается отдельный специалист тестовод. На больших же производствах или в частных пекарнях пекарь сам занимается, и большая часть работы делается вручную.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2952" y="5085184"/>
            <a:ext cx="1805512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Личностные качества пекаря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Физическая выносливость</a:t>
            </a:r>
          </a:p>
          <a:p>
            <a:r>
              <a:rPr lang="ru-RU" dirty="0" smtClean="0"/>
              <a:t>Чистоплотность</a:t>
            </a:r>
          </a:p>
          <a:p>
            <a:r>
              <a:rPr lang="ru-RU" dirty="0" smtClean="0"/>
              <a:t>Внимательность</a:t>
            </a:r>
          </a:p>
          <a:p>
            <a:r>
              <a:rPr lang="ru-RU" dirty="0" smtClean="0"/>
              <a:t>Ответственность </a:t>
            </a:r>
          </a:p>
          <a:p>
            <a:r>
              <a:rPr lang="ru-RU" dirty="0" smtClean="0"/>
              <a:t>Терпеливость</a:t>
            </a:r>
          </a:p>
          <a:p>
            <a:r>
              <a:rPr lang="ru-RU" dirty="0" smtClean="0"/>
              <a:t>Моторная память</a:t>
            </a:r>
          </a:p>
          <a:p>
            <a:r>
              <a:rPr lang="ru-RU" dirty="0" smtClean="0"/>
              <a:t>Добросовестность</a:t>
            </a:r>
          </a:p>
          <a:p>
            <a:r>
              <a:rPr lang="ru-RU" dirty="0" smtClean="0"/>
              <a:t>Аккуратность</a:t>
            </a:r>
          </a:p>
          <a:p>
            <a:r>
              <a:rPr lang="ru-RU" dirty="0" smtClean="0"/>
              <a:t>Логическое мышление</a:t>
            </a:r>
          </a:p>
          <a:p>
            <a:r>
              <a:rPr lang="ru-RU" dirty="0" smtClean="0"/>
              <a:t>Превосходное зрительное восприятие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286000"/>
            <a:ext cx="2241296" cy="27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7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 профессии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востребованность</a:t>
            </a:r>
          </a:p>
          <a:p>
            <a:r>
              <a:rPr lang="ru-RU" dirty="0" smtClean="0"/>
              <a:t>высокая зарплата</a:t>
            </a:r>
          </a:p>
          <a:p>
            <a:r>
              <a:rPr lang="ru-RU" dirty="0" smtClean="0"/>
              <a:t>возможность творчества и постоянного саморазвития</a:t>
            </a:r>
          </a:p>
          <a:p>
            <a:r>
              <a:rPr lang="ru-RU" dirty="0" smtClean="0"/>
              <a:t>перспективы карьерного роста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3861048"/>
            <a:ext cx="295939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1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Недостатки.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Всю смену пекарь проводит на ногах.</a:t>
            </a:r>
          </a:p>
          <a:p>
            <a:r>
              <a:rPr lang="ru-RU" dirty="0" smtClean="0"/>
              <a:t>Окружен печами с высокой температурой.</a:t>
            </a:r>
          </a:p>
          <a:p>
            <a:r>
              <a:rPr lang="ru-RU" dirty="0" smtClean="0"/>
              <a:t>Постоянно нагружает руки, поднимая тяжелые противни.</a:t>
            </a:r>
          </a:p>
          <a:p>
            <a:r>
              <a:rPr lang="ru-RU" dirty="0" smtClean="0"/>
              <a:t>Развитие некоторых болезней.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Но доставать из печи результат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воего труда – очень приятно и </a:t>
            </a:r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адостно.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420888"/>
            <a:ext cx="453650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7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Получение профессии.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725" y="1556792"/>
            <a:ext cx="6347714" cy="3880773"/>
          </a:xfrm>
        </p:spPr>
        <p:txBody>
          <a:bodyPr/>
          <a:lstStyle/>
          <a:p>
            <a:r>
              <a:rPr lang="ru-RU" dirty="0" smtClean="0"/>
              <a:t>Получить свидетельство пекаря- кондитера или пекаря-мастера, можно окончив профессиональное училище по соответствующей специальности.</a:t>
            </a:r>
          </a:p>
          <a:p>
            <a:pPr marL="0" indent="0">
              <a:buNone/>
            </a:pPr>
            <a:r>
              <a:rPr lang="ru-RU" dirty="0" smtClean="0"/>
              <a:t>     ГАПОУ АО «Коряжемский индустриальный техникум»</a:t>
            </a:r>
          </a:p>
          <a:p>
            <a:r>
              <a:rPr lang="ru-RU" dirty="0" smtClean="0"/>
              <a:t>В техникуме имеется общежитие</a:t>
            </a:r>
          </a:p>
          <a:p>
            <a:r>
              <a:rPr lang="ru-RU" dirty="0" smtClean="0"/>
              <a:t>Четырехразовое бесплатное питание</a:t>
            </a:r>
          </a:p>
          <a:p>
            <a:r>
              <a:rPr lang="ru-RU" dirty="0" smtClean="0"/>
              <a:t>Сопровождение мастером, педагогом, психологом, социальным педагогом</a:t>
            </a:r>
          </a:p>
          <a:p>
            <a:r>
              <a:rPr lang="ru-RU" dirty="0" smtClean="0"/>
              <a:t>Имеется возможность трудоустройства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798" y="3861048"/>
            <a:ext cx="3181665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6347714" cy="388077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1659962"/>
            <a:ext cx="3960440" cy="45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8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538</TotalTime>
  <Words>330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Моя  будущая профессия - пекарь</vt:lpstr>
      <vt:lpstr>Профессия пекарь – специальность творческая, невзирая на то, что само приготовление хлеба в течение многих столетий практически не изменялось. Пекарь занимается выпечкой хлеба и хлебобулочных  изделий. </vt:lpstr>
      <vt:lpstr>Важность профессии пекарь</vt:lpstr>
      <vt:lpstr>Профессиональные качества пекаря.</vt:lpstr>
      <vt:lpstr>Личностные качества пекаря</vt:lpstr>
      <vt:lpstr>Преимущества профессии</vt:lpstr>
      <vt:lpstr>Недостатки.</vt:lpstr>
      <vt:lpstr>Получение профессии.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здоровьесберегающих технологий в воспитательном процессе пришкольного интерната.</dc:title>
  <dc:creator>teacher</dc:creator>
  <cp:lastModifiedBy>teacher</cp:lastModifiedBy>
  <cp:revision>38</cp:revision>
  <dcterms:created xsi:type="dcterms:W3CDTF">2022-04-27T04:29:54Z</dcterms:created>
  <dcterms:modified xsi:type="dcterms:W3CDTF">2024-03-12T04:59:07Z</dcterms:modified>
</cp:coreProperties>
</file>