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2" r:id="rId3"/>
    <p:sldId id="283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3BDC-5D94-4ED4-9440-D29F64B607E1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D8EC-58BC-43A5-B330-B606CCF5B4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3BDC-5D94-4ED4-9440-D29F64B607E1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D8EC-58BC-43A5-B330-B606CCF5B4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3BDC-5D94-4ED4-9440-D29F64B607E1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D8EC-58BC-43A5-B330-B606CCF5B4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3BDC-5D94-4ED4-9440-D29F64B607E1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D8EC-58BC-43A5-B330-B606CCF5B4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3BDC-5D94-4ED4-9440-D29F64B607E1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D8EC-58BC-43A5-B330-B606CCF5B4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3BDC-5D94-4ED4-9440-D29F64B607E1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D8EC-58BC-43A5-B330-B606CCF5B4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3BDC-5D94-4ED4-9440-D29F64B607E1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D8EC-58BC-43A5-B330-B606CCF5B4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3BDC-5D94-4ED4-9440-D29F64B607E1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D8EC-58BC-43A5-B330-B606CCF5B4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3BDC-5D94-4ED4-9440-D29F64B607E1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D8EC-58BC-43A5-B330-B606CCF5B4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3BDC-5D94-4ED4-9440-D29F64B607E1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D8EC-58BC-43A5-B330-B606CCF5B4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3BDC-5D94-4ED4-9440-D29F64B607E1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D8EC-58BC-43A5-B330-B606CCF5B4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93BDC-5D94-4ED4-9440-D29F64B607E1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1D8EC-58BC-43A5-B330-B606CCF5B42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24smi.org/celebrity/3555-petr-i.html?utm_source=bio&amp;utm_medium=body&amp;utm_campaign=content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Cкачать шаблон “Писатель” для презентаций PowerPoint, бесплат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4" name="Picture 4" descr="Люблю, где случай е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24" y="928670"/>
            <a:ext cx="83098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haroni" pitchFamily="2" charset="-79"/>
              </a:rPr>
              <a:t>Проект </a:t>
            </a:r>
          </a:p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haroni" pitchFamily="2" charset="-79"/>
              </a:rPr>
              <a:t>«Мой любимый писатель»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Aharoni" pitchFamily="2" charset="-79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357818" y="2428868"/>
            <a:ext cx="378618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Тематика: Литература</a:t>
            </a:r>
            <a:endParaRPr kumimoji="0" lang="ru-RU" sz="20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Автор: </a:t>
            </a:r>
            <a:endParaRPr kumimoji="0" lang="ru-RU" sz="20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Кузнецов Рома</a:t>
            </a:r>
            <a:endParaRPr kumimoji="0" lang="ru-RU" sz="20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Руководитель: </a:t>
            </a:r>
            <a:endParaRPr kumimoji="0" lang="ru-RU" sz="20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Лагеева</a:t>
            </a:r>
            <a:r>
              <a:rPr kumimoji="0" lang="ru-RU" sz="2000" b="1" i="0" u="none" strike="noStrike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И.В.</a:t>
            </a:r>
            <a:endParaRPr kumimoji="0" lang="ru-RU" sz="20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Учреждение: </a:t>
            </a:r>
            <a:endParaRPr kumimoji="0" lang="ru-RU" sz="20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МОКУ СОШ №2 г. Лузы</a:t>
            </a:r>
            <a:endParaRPr kumimoji="0" lang="ru-RU" sz="20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Класс: 2</a:t>
            </a:r>
            <a:endParaRPr kumimoji="0" lang="ru-RU" sz="20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4285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12 </a:t>
            </a:r>
            <a:r>
              <a:rPr lang="ru-RU" dirty="0">
                <a:latin typeface="Arial Black" pitchFamily="34" charset="0"/>
              </a:rPr>
              <a:t>лет Александр был отвезен учиться в новое, только что открывшееся 19 октября 1811 г. учебное </a:t>
            </a:r>
            <a:r>
              <a:rPr lang="ru-RU" dirty="0" smtClean="0">
                <a:latin typeface="Arial Black" pitchFamily="34" charset="0"/>
              </a:rPr>
              <a:t>заведение.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22532" name="Picture 4" descr="https://ds01.infourok.ru/uploads/ex/0770/0000a3af-054c3e36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60722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Пушкин, Пущин и Кюхельбеке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0"/>
            <a:ext cx="8858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 Black" pitchFamily="34" charset="0"/>
              </a:rPr>
              <a:t>В лицее Пушкин быстро сдружился с остальными учениками. Его одноклассниками </a:t>
            </a:r>
            <a:r>
              <a:rPr lang="ru-RU" sz="2000" dirty="0" smtClean="0">
                <a:latin typeface="Arial Black" pitchFamily="34" charset="0"/>
              </a:rPr>
              <a:t>были: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24580" name="Picture 4" descr="Антон Антонович Дельвиг Иван Иванович Пущин Близкие друзья Пушкина по Лицею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6215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к сейчас живет последний потомок поэта Александра Пушкина? - Интересные  факты - 2003326 - Tabor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01122" cy="55721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5429264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Александр </a:t>
            </a:r>
            <a:r>
              <a:rPr lang="ru-RU" sz="2400" dirty="0">
                <a:latin typeface="Arial Black" pitchFamily="34" charset="0"/>
              </a:rPr>
              <a:t>Сергеевич познакомился с Натальей Гончаровой и влюбился в нее безоглядно.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dirty="0">
                <a:latin typeface="Arial Black" pitchFamily="34" charset="0"/>
              </a:rPr>
              <a:t>С 1832 по 1836 годы у Пушкиных родились две дочки и два </a:t>
            </a:r>
            <a:r>
              <a:rPr lang="ru-RU" dirty="0" smtClean="0">
                <a:latin typeface="Arial Black" pitchFamily="34" charset="0"/>
              </a:rPr>
              <a:t>сына.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26626" name="Picture 2" descr="Презентация &quot;Биография А.С. Пушкина&quot; - скачать бесплат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44000" cy="6357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72198" y="214290"/>
            <a:ext cx="285752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Arial Black" pitchFamily="34" charset="0"/>
              </a:rPr>
              <a:t>В начале 1834 г. в Петербурге появился француз барон Дантес. Он влюбился в жену Пушкина и стал за ней ухаживать. Ж. </a:t>
            </a:r>
            <a:r>
              <a:rPr lang="ru-RU" sz="2800" dirty="0" err="1">
                <a:latin typeface="Arial Black" pitchFamily="34" charset="0"/>
              </a:rPr>
              <a:t>Дантес-Геккерн</a:t>
            </a:r>
            <a:r>
              <a:rPr lang="ru-RU" sz="2800" dirty="0">
                <a:latin typeface="Arial Black" pitchFamily="34" charset="0"/>
              </a:rPr>
              <a:t>. 1830-е гг. </a:t>
            </a:r>
          </a:p>
        </p:txBody>
      </p:sp>
      <p:pic>
        <p:nvPicPr>
          <p:cNvPr id="27652" name="Picture 4" descr="Перед смертью Пушкин задолжал друзьям и родственникам почти 40 миллионов  рубл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28651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5929330"/>
            <a:ext cx="9001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 Black" pitchFamily="34" charset="0"/>
              </a:rPr>
              <a:t> 8 февраля 1837 года, в 5-м часу вечера, на Черной речке в Петербурге состоялась роковая дуэль, на которой Пушкин был смертельно ранен.</a:t>
            </a:r>
          </a:p>
        </p:txBody>
      </p:sp>
      <p:pic>
        <p:nvPicPr>
          <p:cNvPr id="28676" name="Picture 4" descr="Почему при вскрытии склепа пушкина был обнаружен только череп и пару костей  ? | HISTORY LIFE | Яндекс Дзе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6286519"/>
            <a:ext cx="885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Black" pitchFamily="34" charset="0"/>
              </a:rPr>
              <a:t>А.С. Пушкин похоронен в </a:t>
            </a:r>
            <a:r>
              <a:rPr lang="ru-RU" dirty="0" err="1">
                <a:latin typeface="Arial Black" pitchFamily="34" charset="0"/>
              </a:rPr>
              <a:t>Святогорском</a:t>
            </a:r>
            <a:r>
              <a:rPr lang="ru-RU" dirty="0">
                <a:latin typeface="Arial Black" pitchFamily="34" charset="0"/>
              </a:rPr>
              <a:t> монастыре, Псковской области.</a:t>
            </a:r>
          </a:p>
        </p:txBody>
      </p:sp>
      <p:pic>
        <p:nvPicPr>
          <p:cNvPr id="29700" name="Picture 4" descr="Альбом: Свято-Успенский Святогорский мужской монастыр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14876" cy="6215082"/>
          </a:xfrm>
          <a:prstGeom prst="rect">
            <a:avLst/>
          </a:prstGeom>
          <a:noFill/>
        </p:spPr>
      </p:pic>
      <p:sp>
        <p:nvSpPr>
          <p:cNvPr id="29702" name="AutoShape 6" descr="IMG-20180813-WA0088_large.jpg - Изображение Епархиальный Свято-Успенский  Святогорский Мужской Монастырь, Пушкинские Горы - Tripadvis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4" name="AutoShape 8" descr="А.С. Пушкин погребен на территории Святогорского монастыря. - Изображение  Епархиальный Свято-Успенский Святогорский Мужской Монастырь, Пушкинские  Горы - Tripadvis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6" name="AutoShape 10" descr="А.С. Пушкин погребен на территории Святогорского монастыря. - Изображение  Епархиальный Свято-Успенский Святогорский Мужской Монастырь, Пушкинские  Горы - Tripadvis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8" name="Picture 12" descr="Михайловское - Пушкинские горы. — Дорог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0"/>
            <a:ext cx="4357686" cy="6143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Black" pitchFamily="34" charset="0"/>
              </a:rPr>
              <a:t>Смерть поэта стала началом его бессмертной славы на земле.</a:t>
            </a:r>
          </a:p>
        </p:txBody>
      </p:sp>
      <p:pic>
        <p:nvPicPr>
          <p:cNvPr id="30722" name="Picture 2" descr="Праправнук Пушкина: не подам руки потомку Дантес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57200"/>
            <a:ext cx="857256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 Сказки А.С. Пушкина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ds01.infourok.ru/uploads/ex/0770/0000a3af-054c3e36/img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282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Здравствуй школа, шаблон школьной фоторам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142976" y="1357298"/>
            <a:ext cx="692948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Практическая значимость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Детская исследовательская работа об А. С. Пушкине будет интересна для учеников начальной школы в рамках предмета литературное чтение, поможет пробудить у них интерес к чтению и к книгам всемирно известного поэта и писателя А.С. Пушкина.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 descr="Книга: &quot;Сказка о попе и о работнике его Балде&quot; - Александр Пушкин. Купить  книгу, читать рецензии | ISBN 978-5-9930-1499-9 | Лабирин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0"/>
            <a:ext cx="528641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142852"/>
            <a:ext cx="292895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« </a:t>
            </a:r>
            <a:r>
              <a:rPr lang="ru-RU" sz="2800" dirty="0">
                <a:latin typeface="Arial Black" pitchFamily="34" charset="0"/>
              </a:rPr>
              <a:t>Вот из моря вылез старый бес: « И зачем ты, </a:t>
            </a:r>
            <a:r>
              <a:rPr lang="ru-RU" sz="2800" dirty="0" err="1">
                <a:latin typeface="Arial Black" pitchFamily="34" charset="0"/>
              </a:rPr>
              <a:t>Балда</a:t>
            </a:r>
            <a:r>
              <a:rPr lang="ru-RU" sz="2800" dirty="0">
                <a:latin typeface="Arial Black" pitchFamily="34" charset="0"/>
              </a:rPr>
              <a:t>, к нам залез ?» « Да, вот хочу море морщить и Вас, проклятое племя, корчить.»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Виктор Лагуна «Сказки Пушкина» — Картинки и разгово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"/>
            <a:ext cx="2214578" cy="3000372"/>
          </a:xfrm>
          <a:prstGeom prst="rect">
            <a:avLst/>
          </a:prstGeom>
          <a:noFill/>
        </p:spPr>
      </p:pic>
      <p:sp>
        <p:nvSpPr>
          <p:cNvPr id="34820" name="AutoShape 4" descr="Книга: &quot;Сказка о Золотом петушке&quot; - Александр Пушкин. Купить книгу, читать  рецензии | ISBN 978-5-906989-48-2 | Лабирин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2" name="AutoShape 6" descr="Книга: &quot;Сказка о Золотом петушке&quot; - Александр Пушкин. Купить книгу, читать  рецензии | ISBN 978-5-906989-48-2 | Лабирин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4" name="Picture 8" descr="Александр Пушкин Сказка о золотом петушке в списке 100 лучших книг всех  време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286280" cy="3643338"/>
          </a:xfrm>
          <a:prstGeom prst="rect">
            <a:avLst/>
          </a:prstGeom>
          <a:noFill/>
        </p:spPr>
      </p:pic>
      <p:pic>
        <p:nvPicPr>
          <p:cNvPr id="34826" name="Picture 10" descr="Слушать онлайн аудиосказку Пушкина «Золотой Петушок» | AudioBab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857628"/>
            <a:ext cx="3771900" cy="2628900"/>
          </a:xfrm>
          <a:prstGeom prst="rect">
            <a:avLst/>
          </a:prstGeom>
          <a:noFill/>
        </p:spPr>
      </p:pic>
      <p:pic>
        <p:nvPicPr>
          <p:cNvPr id="34828" name="Picture 12" descr="Сказка о золотом петушке, Пушкин А.С, читать с картинками | Русская сказ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952749"/>
            <a:ext cx="3810000" cy="3905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Сказки Пушкина | Русское народное искусство, Иллюстрации, Сказ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4524375" cy="59721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72066" y="714356"/>
            <a:ext cx="35004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Black" pitchFamily="34" charset="0"/>
              </a:rPr>
              <a:t>« Сказка о царе </a:t>
            </a:r>
            <a:r>
              <a:rPr lang="ru-RU" dirty="0" err="1">
                <a:latin typeface="Arial Black" pitchFamily="34" charset="0"/>
              </a:rPr>
              <a:t>Салтане</a:t>
            </a:r>
            <a:r>
              <a:rPr lang="ru-RU" dirty="0">
                <a:latin typeface="Arial Black" pitchFamily="34" charset="0"/>
              </a:rPr>
              <a:t> …» « Месяц под косой блестит, А во лбу звезда горит; А сама-то величава, Выступает, будто пава; А как речь-то говорит, Словно реченька журчит.»</a:t>
            </a:r>
          </a:p>
        </p:txBody>
      </p:sp>
      <p:pic>
        <p:nvPicPr>
          <p:cNvPr id="35844" name="Picture 4" descr="Сказки А.С. Пушкина. Иллюстрации палехских художников. 1961 год |  Иллюстрации, Сказки, Иллюстрации ар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143248"/>
            <a:ext cx="3714776" cy="3714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« Сказка о мёртвой царевне и о семи богатырях» « Свет мой, зеркальце ! Скажи,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сказка, Названия сказок Пушкина, иллюстрации к сказкам Пушкина, А.С.Пушкин,  Сказка Пушкина о золотом петушке, Сушать сказки Пушкина,… | Иллюстрации,  Рисунки, Сказ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571876"/>
            <a:ext cx="4762505" cy="3286124"/>
          </a:xfrm>
          <a:prstGeom prst="rect">
            <a:avLst/>
          </a:prstGeom>
          <a:noFill/>
        </p:spPr>
      </p:pic>
      <p:pic>
        <p:nvPicPr>
          <p:cNvPr id="37892" name="Picture 4" descr="Билеты на концерт &quot;Сказки Пушкина. Руслан и Людмила&quot; в Музее А.С. Пушкина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3571900" cy="6643710"/>
          </a:xfrm>
          <a:prstGeom prst="rect">
            <a:avLst/>
          </a:prstGeom>
          <a:noFill/>
        </p:spPr>
      </p:pic>
      <p:pic>
        <p:nvPicPr>
          <p:cNvPr id="37894" name="Picture 6" descr="Выставка «Сказки Пушкина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327312"/>
            <a:ext cx="4786346" cy="3173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Шаблон презентации для начальной школы | Handouts, Home decor decals,  Educ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1428736"/>
            <a:ext cx="87868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Спасибо за внимание!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Здравствуй школа, шаблон школьной фоторам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928662" y="1142984"/>
            <a:ext cx="742955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работы: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  изучение жизни и творчества гениального русского поэта и писателя А.С. Пушкина.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Для достижения цели остается решить следующие 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найти в научно-популярной литературе сведения о жизни и творчестве поэта;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собрать и подготовить весь необходимый материал для презентации;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Методы: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Изучение литературы 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Интернет-источников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по теме;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анализ, обобщение.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Гипотеза: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если обучающиеся и их родители получат больше информации о жизни и творчестве А.С. Пушкина, то удастся пробудить в них любовь к чтению произведений гениального русского поэта и писателя.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AutoShape 4" descr="Пушкин, Александр Сергеевич — Энциклопедия «Вокруг света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Пушкин, Александр Сергеевич — Энциклопедия «Вокруг света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6" name="AutoShape 8" descr="Пушкин, Александр Сергеевич — Энциклопедия «Вокруг света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8" name="AutoShape 10" descr="Пушкин, Александр Сергеевич — Энциклопедия «Вокруг света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20" name="Picture 12" descr="Пушкин, Александр Сергеевич — Энциклопедия «Вокруг света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14942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500694" y="357166"/>
            <a:ext cx="3286147" cy="56938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Aharoni" pitchFamily="2" charset="-79"/>
              </a:rPr>
              <a:t>А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Aharoni" pitchFamily="2" charset="-79"/>
              </a:rPr>
              <a:t>лександр 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Aharoni" pitchFamily="2" charset="-79"/>
              </a:rPr>
              <a:t>С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Aharoni" pitchFamily="2" charset="-79"/>
              </a:rPr>
              <a:t>ергеевич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Aharoni" pitchFamily="2" charset="-79"/>
              </a:rPr>
              <a:t>П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Aharoni" pitchFamily="2" charset="-79"/>
              </a:rPr>
              <a:t>ушкин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Aharoni" pitchFamily="2" charset="-79"/>
              </a:rPr>
              <a:t>1799 – 1837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Aharoni" pitchFamily="2" charset="-79"/>
              </a:rPr>
              <a:t>Поэт, переводчик, драматург,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Aharoni" pitchFamily="2" charset="-79"/>
              </a:rPr>
              <a:t>историк, прозаик, критик</a:t>
            </a:r>
          </a:p>
          <a:p>
            <a:r>
              <a:rPr lang="ru-RU" sz="3200" dirty="0">
                <a:cs typeface="Aharoni" pitchFamily="2" charset="-79"/>
              </a:rPr>
              <a:t> 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Семья Александа Сергеевича Пушк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Семья Александа Сергеевича Пушк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8" name="Picture 6" descr="ПОРТРЕТЫ И ФОТОГРАФИИ СЕМЬИ А. С. ПУШКИНА. Портреты и судьбы: Из  ленинградской Пушкиниа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2925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86446" y="285728"/>
            <a:ext cx="3000396" cy="489364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 Black" pitchFamily="34" charset="0"/>
                <a:cs typeface="Aharoni" pitchFamily="2" charset="-79"/>
              </a:rPr>
              <a:t>Александр Сергеевич Пушкин родился 6 июня 1799 года в Москве, в семье майора в отставке, потомственного дворянина, Сергея Львовича Пушкина.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Пушкина, Надежда Осиповн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Пушкина, Надежда Осиповн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Пушкина, Надежда Осиповн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4" name="Picture 8" descr="Музей-заповедник «Михайловское» отпраздновал 245-летие со дня рождения  матери А.С. Пушкина в режиме on-line : Псковская Лента Новостей / ПЛ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86248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6248" y="428605"/>
            <a:ext cx="4857752" cy="310854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Arial Black" pitchFamily="34" charset="0"/>
              </a:rPr>
              <a:t>Мать Надежда Осиповна была правнучкой Абрама Ганнибала, знаменитого «арапа </a:t>
            </a:r>
            <a:r>
              <a:rPr lang="ru-RU" sz="2800" b="1" dirty="0">
                <a:latin typeface="Arial Black" pitchFamily="34" charset="0"/>
                <a:hlinkClick r:id="rId3"/>
              </a:rPr>
              <a:t>Петра Великого</a:t>
            </a:r>
            <a:r>
              <a:rPr lang="ru-RU" sz="2800" dirty="0">
                <a:latin typeface="Arial Black" pitchFamily="34" charset="0"/>
              </a:rPr>
              <a:t>».</a:t>
            </a:r>
          </a:p>
        </p:txBody>
      </p:sp>
      <p:pic>
        <p:nvPicPr>
          <p:cNvPr id="19466" name="Picture 10" descr="Из какой африканской страны на самом деле были предки Пушкина —  Рамблер/субботни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3929066"/>
            <a:ext cx="4929189" cy="2928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2971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 Black" pitchFamily="34" charset="0"/>
              </a:rPr>
              <a:t>Помимо Саши в семье было еще двое детей: Лев и Ольга.</a:t>
            </a:r>
          </a:p>
        </p:txBody>
      </p:sp>
      <p:sp>
        <p:nvSpPr>
          <p:cNvPr id="20482" name="AutoShape 2" descr="Пушкин А.С - Биограф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Пушкин А.С - Биограф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Пушкин А.С - Биограф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8" name="Picture 8" descr="александр сергеевич пушк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44000" cy="6357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Книги, чтение, литература. Шаблон для презентации. | Началоч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Книги, чтение, литература. Шаблон для презентации. | Началоч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0" name="Picture 6" descr="Шаблон презентации &quot;Мы вместе: с логотипом Pedsovet.su&quot; - Школа,  образование, 1 Сентября и др. - Шаблоны презентаций - Pedsovet.su |  Classroom, Painting, 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285729"/>
            <a:ext cx="84296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Arial Black" pitchFamily="34" charset="0"/>
              </a:rPr>
              <a:t>        Домашнее </a:t>
            </a:r>
            <a:r>
              <a:rPr lang="ru-RU" sz="2400" dirty="0">
                <a:latin typeface="Arial Black" pitchFamily="34" charset="0"/>
              </a:rPr>
              <a:t>образование Александра Сергеевича было превосходным, но вряд ли бы изучение французской словесности могло бы подарить миру того поэта, которого мы все знаем и любим, с его трепетным отношением к истории Руси, народным сказкам, легендам, преданиям и к русскому народу. </a:t>
            </a:r>
            <a:endParaRPr lang="ru-RU" sz="2400" dirty="0" smtClean="0">
              <a:latin typeface="Arial Black" pitchFamily="34" charset="0"/>
            </a:endParaRPr>
          </a:p>
          <a:p>
            <a:pPr algn="just"/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smtClean="0">
                <a:latin typeface="Arial Black" pitchFamily="34" charset="0"/>
              </a:rPr>
              <a:t>     За </a:t>
            </a:r>
            <a:r>
              <a:rPr lang="ru-RU" sz="2400" dirty="0">
                <a:latin typeface="Arial Black" pitchFamily="34" charset="0"/>
              </a:rPr>
              <a:t>эту любовь Пушкина ко всему русскому отдельная благодарность его бабушке, в деревне у которой он проводил немало времени. Мария Алексеевна сама говорила и писала только по-русски, и именно она наняла в услужение няню Арину Родионовну.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Презентация по литературному чтению на тему &quot;Жизнь и творчество А.С.Пушкин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8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377</Words>
  <Application>Microsoft Office PowerPoint</Application>
  <PresentationFormat>Экран (4:3)</PresentationFormat>
  <Paragraphs>40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Илья</dc:creator>
  <cp:lastModifiedBy>Илья</cp:lastModifiedBy>
  <cp:revision>16</cp:revision>
  <dcterms:created xsi:type="dcterms:W3CDTF">2020-10-21T18:08:55Z</dcterms:created>
  <dcterms:modified xsi:type="dcterms:W3CDTF">2020-10-21T20:48:15Z</dcterms:modified>
</cp:coreProperties>
</file>