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65" r:id="rId4"/>
    <p:sldId id="268" r:id="rId5"/>
    <p:sldId id="267" r:id="rId6"/>
    <p:sldId id="269" r:id="rId7"/>
    <p:sldId id="270" r:id="rId8"/>
    <p:sldId id="264" r:id="rId9"/>
    <p:sldId id="257" r:id="rId10"/>
    <p:sldId id="258" r:id="rId11"/>
    <p:sldId id="260" r:id="rId12"/>
    <p:sldId id="272" r:id="rId13"/>
    <p:sldId id="273" r:id="rId14"/>
    <p:sldId id="274" r:id="rId15"/>
    <p:sldId id="275" r:id="rId16"/>
    <p:sldId id="262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C9F03-1334-41D3-8BD1-043E34049B28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BADFBE1-8DFD-4388-9475-B055065651F3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2E45A40A-8766-410A-A086-EBD4442BFC8B}" type="parTrans" cxnId="{7E2A5A1E-FC2C-46FF-B5C7-FF31328125A4}">
      <dgm:prSet/>
      <dgm:spPr/>
      <dgm:t>
        <a:bodyPr/>
        <a:lstStyle/>
        <a:p>
          <a:endParaRPr lang="ru-RU"/>
        </a:p>
      </dgm:t>
    </dgm:pt>
    <dgm:pt modelId="{7EA6568C-A4BD-42DB-B314-684F2FA81E80}" type="sibTrans" cxnId="{7E2A5A1E-FC2C-46FF-B5C7-FF31328125A4}">
      <dgm:prSet/>
      <dgm:spPr/>
      <dgm:t>
        <a:bodyPr/>
        <a:lstStyle/>
        <a:p>
          <a:endParaRPr lang="ru-RU"/>
        </a:p>
      </dgm:t>
    </dgm:pt>
    <dgm:pt modelId="{63A234E9-40AE-4C85-AF4E-A2B65F45D323}">
      <dgm:prSet phldrT="[Текст]"/>
      <dgm:spPr/>
      <dgm:t>
        <a:bodyPr/>
        <a:lstStyle/>
        <a:p>
          <a:r>
            <a:rPr lang="ru-RU" dirty="0" smtClean="0"/>
            <a:t>Давайте конструктивную и персонализированную обратную связь о выполнении задания</a:t>
          </a:r>
          <a:endParaRPr lang="ru-RU" dirty="0"/>
        </a:p>
      </dgm:t>
    </dgm:pt>
    <dgm:pt modelId="{BD6E1EB0-45ED-4D53-8839-ECA90A5F22A6}" type="parTrans" cxnId="{A6FD90FE-74E6-4CEA-B5BC-99A04BA0D12D}">
      <dgm:prSet/>
      <dgm:spPr/>
      <dgm:t>
        <a:bodyPr/>
        <a:lstStyle/>
        <a:p>
          <a:endParaRPr lang="ru-RU"/>
        </a:p>
      </dgm:t>
    </dgm:pt>
    <dgm:pt modelId="{D16C0470-716F-46C9-8091-82B7D01A02A0}" type="sibTrans" cxnId="{A6FD90FE-74E6-4CEA-B5BC-99A04BA0D12D}">
      <dgm:prSet/>
      <dgm:spPr/>
      <dgm:t>
        <a:bodyPr/>
        <a:lstStyle/>
        <a:p>
          <a:endParaRPr lang="ru-RU"/>
        </a:p>
      </dgm:t>
    </dgm:pt>
    <dgm:pt modelId="{F5609A6D-1DE6-4116-BE02-429CF44F8404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F005158B-243C-492C-B77C-6A3BECAEEFF8}" type="parTrans" cxnId="{00BC1097-4529-4053-9B93-046C9E8A1DB3}">
      <dgm:prSet/>
      <dgm:spPr/>
      <dgm:t>
        <a:bodyPr/>
        <a:lstStyle/>
        <a:p>
          <a:endParaRPr lang="ru-RU"/>
        </a:p>
      </dgm:t>
    </dgm:pt>
    <dgm:pt modelId="{2BBA6CC8-480E-4D9A-8594-77CB7ABAC47D}" type="sibTrans" cxnId="{00BC1097-4529-4053-9B93-046C9E8A1DB3}">
      <dgm:prSet/>
      <dgm:spPr/>
      <dgm:t>
        <a:bodyPr/>
        <a:lstStyle/>
        <a:p>
          <a:endParaRPr lang="ru-RU"/>
        </a:p>
      </dgm:t>
    </dgm:pt>
    <dgm:pt modelId="{BADE87F0-CE73-4D14-91EA-12D59E9DC819}">
      <dgm:prSet phldrT="[Текст]"/>
      <dgm:spPr/>
      <dgm:t>
        <a:bodyPr/>
        <a:lstStyle/>
        <a:p>
          <a:r>
            <a:rPr lang="ru-RU" dirty="0" smtClean="0"/>
            <a:t>Старайтесь тщательно спланировать и организовать занятие</a:t>
          </a:r>
          <a:endParaRPr lang="ru-RU" dirty="0"/>
        </a:p>
      </dgm:t>
    </dgm:pt>
    <dgm:pt modelId="{EEE13F4D-EFCD-49FD-B5AA-990361A1B810}" type="parTrans" cxnId="{8378ED4A-875F-4C12-A654-5F22A8C2B920}">
      <dgm:prSet/>
      <dgm:spPr/>
      <dgm:t>
        <a:bodyPr/>
        <a:lstStyle/>
        <a:p>
          <a:endParaRPr lang="ru-RU"/>
        </a:p>
      </dgm:t>
    </dgm:pt>
    <dgm:pt modelId="{5E324EEA-19C0-463F-92D5-A65ED6790629}" type="sibTrans" cxnId="{8378ED4A-875F-4C12-A654-5F22A8C2B920}">
      <dgm:prSet/>
      <dgm:spPr/>
      <dgm:t>
        <a:bodyPr/>
        <a:lstStyle/>
        <a:p>
          <a:endParaRPr lang="ru-RU"/>
        </a:p>
      </dgm:t>
    </dgm:pt>
    <dgm:pt modelId="{200E831F-CC1D-458C-9613-5610E9F68BDA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8D0C8D3E-B31F-4B7A-AC49-0E8FCB8999D9}" type="parTrans" cxnId="{0CE1FB80-05D4-493D-A321-86DBF14D4F25}">
      <dgm:prSet/>
      <dgm:spPr/>
      <dgm:t>
        <a:bodyPr/>
        <a:lstStyle/>
        <a:p>
          <a:endParaRPr lang="ru-RU"/>
        </a:p>
      </dgm:t>
    </dgm:pt>
    <dgm:pt modelId="{BAD01828-A674-4934-BB9F-570A35038EAA}" type="sibTrans" cxnId="{0CE1FB80-05D4-493D-A321-86DBF14D4F25}">
      <dgm:prSet/>
      <dgm:spPr/>
      <dgm:t>
        <a:bodyPr/>
        <a:lstStyle/>
        <a:p>
          <a:endParaRPr lang="ru-RU"/>
        </a:p>
      </dgm:t>
    </dgm:pt>
    <dgm:pt modelId="{631BC345-4AC3-44E0-8A7A-DB6AF1E0D5A1}">
      <dgm:prSet phldrT="[Текст]"/>
      <dgm:spPr/>
      <dgm:t>
        <a:bodyPr/>
        <a:lstStyle/>
        <a:p>
          <a:r>
            <a:rPr lang="ru-RU" dirty="0" smtClean="0"/>
            <a:t>Обеспечьте легкий доступ к учебным ресурсам</a:t>
          </a:r>
          <a:endParaRPr lang="ru-RU" dirty="0"/>
        </a:p>
      </dgm:t>
    </dgm:pt>
    <dgm:pt modelId="{F9937AB4-27D8-477F-8552-84D441C3DB13}" type="parTrans" cxnId="{6B3BB357-835E-4572-A896-776965E865DD}">
      <dgm:prSet/>
      <dgm:spPr/>
      <dgm:t>
        <a:bodyPr/>
        <a:lstStyle/>
        <a:p>
          <a:endParaRPr lang="ru-RU"/>
        </a:p>
      </dgm:t>
    </dgm:pt>
    <dgm:pt modelId="{3B65314F-AC29-4015-825A-E363EC8DD313}" type="sibTrans" cxnId="{6B3BB357-835E-4572-A896-776965E865DD}">
      <dgm:prSet/>
      <dgm:spPr/>
      <dgm:t>
        <a:bodyPr/>
        <a:lstStyle/>
        <a:p>
          <a:endParaRPr lang="ru-RU"/>
        </a:p>
      </dgm:t>
    </dgm:pt>
    <dgm:pt modelId="{E6513ECB-C826-4146-A249-1901A1242AF5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721A56A8-021C-4D90-BF67-110AFA0BBF7B}" type="parTrans" cxnId="{E1CAE7C0-B8FE-4A73-BCF7-B4DFA674398D}">
      <dgm:prSet/>
      <dgm:spPr/>
      <dgm:t>
        <a:bodyPr/>
        <a:lstStyle/>
        <a:p>
          <a:endParaRPr lang="ru-RU"/>
        </a:p>
      </dgm:t>
    </dgm:pt>
    <dgm:pt modelId="{FF75AE02-453E-4EE7-A7DC-2B3B0AD2864A}" type="sibTrans" cxnId="{E1CAE7C0-B8FE-4A73-BCF7-B4DFA674398D}">
      <dgm:prSet/>
      <dgm:spPr/>
      <dgm:t>
        <a:bodyPr/>
        <a:lstStyle/>
        <a:p>
          <a:endParaRPr lang="ru-RU"/>
        </a:p>
      </dgm:t>
    </dgm:pt>
    <dgm:pt modelId="{696107F2-C74E-4073-9573-03709953A7B4}">
      <dgm:prSet phldrT="[Текст]"/>
      <dgm:spPr/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863ECD35-DD08-44BF-8219-6D5D97504091}" type="parTrans" cxnId="{EEAF87DF-6833-4492-855B-7DCD8FA0123B}">
      <dgm:prSet/>
      <dgm:spPr/>
      <dgm:t>
        <a:bodyPr/>
        <a:lstStyle/>
        <a:p>
          <a:endParaRPr lang="ru-RU"/>
        </a:p>
      </dgm:t>
    </dgm:pt>
    <dgm:pt modelId="{62150467-0D3B-4EAA-BBDA-178D03302277}" type="sibTrans" cxnId="{EEAF87DF-6833-4492-855B-7DCD8FA0123B}">
      <dgm:prSet/>
      <dgm:spPr/>
      <dgm:t>
        <a:bodyPr/>
        <a:lstStyle/>
        <a:p>
          <a:endParaRPr lang="ru-RU"/>
        </a:p>
      </dgm:t>
    </dgm:pt>
    <dgm:pt modelId="{2B37AF4B-D62B-4794-9967-5C431ECEF676}">
      <dgm:prSet/>
      <dgm:spPr/>
      <dgm:t>
        <a:bodyPr/>
        <a:lstStyle/>
        <a:p>
          <a:endParaRPr lang="ru-RU"/>
        </a:p>
      </dgm:t>
    </dgm:pt>
    <dgm:pt modelId="{E0095134-1E53-4373-BC49-C33B42803EB4}" type="parTrans" cxnId="{FB90128B-A388-4B48-B503-412319680D80}">
      <dgm:prSet/>
      <dgm:spPr/>
    </dgm:pt>
    <dgm:pt modelId="{DE42556F-F54E-4F62-BCE5-A84AECD3844C}" type="sibTrans" cxnId="{FB90128B-A388-4B48-B503-412319680D80}">
      <dgm:prSet/>
      <dgm:spPr/>
    </dgm:pt>
    <dgm:pt modelId="{6F55BCC8-E3B8-4BA9-A6CB-14C712A7D8E3}">
      <dgm:prSet/>
      <dgm:spPr/>
      <dgm:t>
        <a:bodyPr/>
        <a:lstStyle/>
        <a:p>
          <a:r>
            <a:rPr lang="ru-RU" dirty="0" smtClean="0"/>
            <a:t>Поддерживайте у детей ощущение «Я смогу»</a:t>
          </a:r>
          <a:endParaRPr lang="ru-RU" dirty="0"/>
        </a:p>
      </dgm:t>
    </dgm:pt>
    <dgm:pt modelId="{47F4D44F-85E7-49B7-9359-38337C4E304C}" type="parTrans" cxnId="{0019DD1A-F6C5-4433-B2CF-25B618FFA5DF}">
      <dgm:prSet/>
      <dgm:spPr/>
      <dgm:t>
        <a:bodyPr/>
        <a:lstStyle/>
        <a:p>
          <a:endParaRPr lang="ru-RU"/>
        </a:p>
      </dgm:t>
    </dgm:pt>
    <dgm:pt modelId="{EAF43676-E5D0-4B2D-8756-C0823D957609}" type="sibTrans" cxnId="{0019DD1A-F6C5-4433-B2CF-25B618FFA5DF}">
      <dgm:prSet/>
      <dgm:spPr/>
      <dgm:t>
        <a:bodyPr/>
        <a:lstStyle/>
        <a:p>
          <a:endParaRPr lang="ru-RU"/>
        </a:p>
      </dgm:t>
    </dgm:pt>
    <dgm:pt modelId="{EDB6DC6B-9E1C-4E2F-91FA-674BCC0FA80E}">
      <dgm:prSet/>
      <dgm:spPr/>
      <dgm:t>
        <a:bodyPr/>
        <a:lstStyle/>
        <a:p>
          <a:r>
            <a:rPr lang="ru-RU" dirty="0" smtClean="0"/>
            <a:t>Сохраняйте энтузиазм. Энтузиазм заразителен</a:t>
          </a:r>
          <a:endParaRPr lang="ru-RU" dirty="0"/>
        </a:p>
      </dgm:t>
    </dgm:pt>
    <dgm:pt modelId="{8849F9ED-7023-40F3-8D24-228AC68CDEF5}" type="parTrans" cxnId="{5353451F-1F4C-4C9E-9BD0-285983DD7DA2}">
      <dgm:prSet/>
      <dgm:spPr/>
    </dgm:pt>
    <dgm:pt modelId="{D3A166A9-3A2C-4ED3-9813-CD725C4FCE38}" type="sibTrans" cxnId="{5353451F-1F4C-4C9E-9BD0-285983DD7DA2}">
      <dgm:prSet/>
      <dgm:spPr/>
    </dgm:pt>
    <dgm:pt modelId="{71F353AB-C211-4E85-A8B1-589E2B47E56C}" type="pres">
      <dgm:prSet presAssocID="{105C9F03-1334-41D3-8BD1-043E34049B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30214E-3D40-4110-B773-2F72CFD8EE02}" type="pres">
      <dgm:prSet presAssocID="{DBADFBE1-8DFD-4388-9475-B055065651F3}" presName="composite" presStyleCnt="0"/>
      <dgm:spPr/>
    </dgm:pt>
    <dgm:pt modelId="{1B517088-EDA6-46E6-9348-7C95CE0B7463}" type="pres">
      <dgm:prSet presAssocID="{DBADFBE1-8DFD-4388-9475-B055065651F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E812B-264F-46FE-8089-EED1C3F9F66F}" type="pres">
      <dgm:prSet presAssocID="{DBADFBE1-8DFD-4388-9475-B055065651F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6A3E0-43CC-4326-9A74-9D73A96DC9E6}" type="pres">
      <dgm:prSet presAssocID="{7EA6568C-A4BD-42DB-B314-684F2FA81E80}" presName="sp" presStyleCnt="0"/>
      <dgm:spPr/>
    </dgm:pt>
    <dgm:pt modelId="{672F5BB4-79D6-4F17-BA43-19D0E75E5589}" type="pres">
      <dgm:prSet presAssocID="{F5609A6D-1DE6-4116-BE02-429CF44F8404}" presName="composite" presStyleCnt="0"/>
      <dgm:spPr/>
    </dgm:pt>
    <dgm:pt modelId="{E86982CF-AD2A-4B87-B51B-4AE2352D139F}" type="pres">
      <dgm:prSet presAssocID="{F5609A6D-1DE6-4116-BE02-429CF44F840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D8CD3-D0B1-422C-B18E-1A405FF02539}" type="pres">
      <dgm:prSet presAssocID="{F5609A6D-1DE6-4116-BE02-429CF44F840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EAB15-4995-4A79-80B3-3A95FAFCE015}" type="pres">
      <dgm:prSet presAssocID="{2BBA6CC8-480E-4D9A-8594-77CB7ABAC47D}" presName="sp" presStyleCnt="0"/>
      <dgm:spPr/>
    </dgm:pt>
    <dgm:pt modelId="{372AF15D-63EA-4E97-A9CF-F91B6DD1CDF1}" type="pres">
      <dgm:prSet presAssocID="{200E831F-CC1D-458C-9613-5610E9F68BDA}" presName="composite" presStyleCnt="0"/>
      <dgm:spPr/>
    </dgm:pt>
    <dgm:pt modelId="{43467B5A-75AD-4675-B74C-080DF7BAE491}" type="pres">
      <dgm:prSet presAssocID="{200E831F-CC1D-458C-9613-5610E9F68BD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EECE1-5D3F-49D7-8F97-DA0F2B4622E0}" type="pres">
      <dgm:prSet presAssocID="{200E831F-CC1D-458C-9613-5610E9F68BD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6DCBF-98AD-49EE-963E-9054B7F59478}" type="pres">
      <dgm:prSet presAssocID="{BAD01828-A674-4934-BB9F-570A35038EAA}" presName="sp" presStyleCnt="0"/>
      <dgm:spPr/>
    </dgm:pt>
    <dgm:pt modelId="{79EDD778-0AC9-4CE5-8577-769386269B19}" type="pres">
      <dgm:prSet presAssocID="{E6513ECB-C826-4146-A249-1901A1242AF5}" presName="composite" presStyleCnt="0"/>
      <dgm:spPr/>
    </dgm:pt>
    <dgm:pt modelId="{835E9650-D5E1-414E-AC53-85D6D5E0D87A}" type="pres">
      <dgm:prSet presAssocID="{E6513ECB-C826-4146-A249-1901A1242AF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EBA82-DA44-4E78-8E31-F59A2C06E36B}" type="pres">
      <dgm:prSet presAssocID="{E6513ECB-C826-4146-A249-1901A1242AF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7C46F-B3DA-4A60-9949-4FB74997FC97}" type="pres">
      <dgm:prSet presAssocID="{FF75AE02-453E-4EE7-A7DC-2B3B0AD2864A}" presName="sp" presStyleCnt="0"/>
      <dgm:spPr/>
    </dgm:pt>
    <dgm:pt modelId="{862E7CCA-C5F0-4127-91EE-4CC6D167257B}" type="pres">
      <dgm:prSet presAssocID="{696107F2-C74E-4073-9573-03709953A7B4}" presName="composite" presStyleCnt="0"/>
      <dgm:spPr/>
    </dgm:pt>
    <dgm:pt modelId="{30EE8100-23DA-4D5A-9E54-828002F2037F}" type="pres">
      <dgm:prSet presAssocID="{696107F2-C74E-4073-9573-03709953A7B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39EE1-AF08-43F3-8933-6C169D60FD9D}" type="pres">
      <dgm:prSet presAssocID="{696107F2-C74E-4073-9573-03709953A7B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14F058-0310-439C-9642-182259BEC973}" type="presOf" srcId="{6F55BCC8-E3B8-4BA9-A6CB-14C712A7D8E3}" destId="{57BEBA82-DA44-4E78-8E31-F59A2C06E36B}" srcOrd="0" destOrd="1" presId="urn:microsoft.com/office/officeart/2005/8/layout/chevron2"/>
    <dgm:cxn modelId="{9D42F741-2907-4C35-9A01-7E076DE3F766}" type="presOf" srcId="{631BC345-4AC3-44E0-8A7A-DB6AF1E0D5A1}" destId="{163EECE1-5D3F-49D7-8F97-DA0F2B4622E0}" srcOrd="0" destOrd="0" presId="urn:microsoft.com/office/officeart/2005/8/layout/chevron2"/>
    <dgm:cxn modelId="{EEAF87DF-6833-4492-855B-7DCD8FA0123B}" srcId="{105C9F03-1334-41D3-8BD1-043E34049B28}" destId="{696107F2-C74E-4073-9573-03709953A7B4}" srcOrd="4" destOrd="0" parTransId="{863ECD35-DD08-44BF-8219-6D5D97504091}" sibTransId="{62150467-0D3B-4EAA-BBDA-178D03302277}"/>
    <dgm:cxn modelId="{00BC1097-4529-4053-9B93-046C9E8A1DB3}" srcId="{105C9F03-1334-41D3-8BD1-043E34049B28}" destId="{F5609A6D-1DE6-4116-BE02-429CF44F8404}" srcOrd="1" destOrd="0" parTransId="{F005158B-243C-492C-B77C-6A3BECAEEFF8}" sibTransId="{2BBA6CC8-480E-4D9A-8594-77CB7ABAC47D}"/>
    <dgm:cxn modelId="{A6FD90FE-74E6-4CEA-B5BC-99A04BA0D12D}" srcId="{DBADFBE1-8DFD-4388-9475-B055065651F3}" destId="{63A234E9-40AE-4C85-AF4E-A2B65F45D323}" srcOrd="0" destOrd="0" parTransId="{BD6E1EB0-45ED-4D53-8839-ECA90A5F22A6}" sibTransId="{D16C0470-716F-46C9-8091-82B7D01A02A0}"/>
    <dgm:cxn modelId="{80CA36DC-3D27-41DE-B1DF-4BC0D29414D8}" type="presOf" srcId="{DBADFBE1-8DFD-4388-9475-B055065651F3}" destId="{1B517088-EDA6-46E6-9348-7C95CE0B7463}" srcOrd="0" destOrd="0" presId="urn:microsoft.com/office/officeart/2005/8/layout/chevron2"/>
    <dgm:cxn modelId="{DBF17E08-12D7-422A-A9FA-489287F7E178}" type="presOf" srcId="{2B37AF4B-D62B-4794-9967-5C431ECEF676}" destId="{57BEBA82-DA44-4E78-8E31-F59A2C06E36B}" srcOrd="0" destOrd="0" presId="urn:microsoft.com/office/officeart/2005/8/layout/chevron2"/>
    <dgm:cxn modelId="{1C674F73-F907-4382-A580-641B1C1A9717}" type="presOf" srcId="{105C9F03-1334-41D3-8BD1-043E34049B28}" destId="{71F353AB-C211-4E85-A8B1-589E2B47E56C}" srcOrd="0" destOrd="0" presId="urn:microsoft.com/office/officeart/2005/8/layout/chevron2"/>
    <dgm:cxn modelId="{E19087D9-4374-428A-BE76-07740CC09AFD}" type="presOf" srcId="{F5609A6D-1DE6-4116-BE02-429CF44F8404}" destId="{E86982CF-AD2A-4B87-B51B-4AE2352D139F}" srcOrd="0" destOrd="0" presId="urn:microsoft.com/office/officeart/2005/8/layout/chevron2"/>
    <dgm:cxn modelId="{BC52B2B7-3B15-424A-862D-94D2BFD992D5}" type="presOf" srcId="{EDB6DC6B-9E1C-4E2F-91FA-674BCC0FA80E}" destId="{2E439EE1-AF08-43F3-8933-6C169D60FD9D}" srcOrd="0" destOrd="0" presId="urn:microsoft.com/office/officeart/2005/8/layout/chevron2"/>
    <dgm:cxn modelId="{7E2A5A1E-FC2C-46FF-B5C7-FF31328125A4}" srcId="{105C9F03-1334-41D3-8BD1-043E34049B28}" destId="{DBADFBE1-8DFD-4388-9475-B055065651F3}" srcOrd="0" destOrd="0" parTransId="{2E45A40A-8766-410A-A086-EBD4442BFC8B}" sibTransId="{7EA6568C-A4BD-42DB-B314-684F2FA81E80}"/>
    <dgm:cxn modelId="{5353451F-1F4C-4C9E-9BD0-285983DD7DA2}" srcId="{696107F2-C74E-4073-9573-03709953A7B4}" destId="{EDB6DC6B-9E1C-4E2F-91FA-674BCC0FA80E}" srcOrd="0" destOrd="0" parTransId="{8849F9ED-7023-40F3-8D24-228AC68CDEF5}" sibTransId="{D3A166A9-3A2C-4ED3-9813-CD725C4FCE38}"/>
    <dgm:cxn modelId="{8378ED4A-875F-4C12-A654-5F22A8C2B920}" srcId="{F5609A6D-1DE6-4116-BE02-429CF44F8404}" destId="{BADE87F0-CE73-4D14-91EA-12D59E9DC819}" srcOrd="0" destOrd="0" parTransId="{EEE13F4D-EFCD-49FD-B5AA-990361A1B810}" sibTransId="{5E324EEA-19C0-463F-92D5-A65ED6790629}"/>
    <dgm:cxn modelId="{6B3BB357-835E-4572-A896-776965E865DD}" srcId="{200E831F-CC1D-458C-9613-5610E9F68BDA}" destId="{631BC345-4AC3-44E0-8A7A-DB6AF1E0D5A1}" srcOrd="0" destOrd="0" parTransId="{F9937AB4-27D8-477F-8552-84D441C3DB13}" sibTransId="{3B65314F-AC29-4015-825A-E363EC8DD313}"/>
    <dgm:cxn modelId="{E1CAE7C0-B8FE-4A73-BCF7-B4DFA674398D}" srcId="{105C9F03-1334-41D3-8BD1-043E34049B28}" destId="{E6513ECB-C826-4146-A249-1901A1242AF5}" srcOrd="3" destOrd="0" parTransId="{721A56A8-021C-4D90-BF67-110AFA0BBF7B}" sibTransId="{FF75AE02-453E-4EE7-A7DC-2B3B0AD2864A}"/>
    <dgm:cxn modelId="{0019DD1A-F6C5-4433-B2CF-25B618FFA5DF}" srcId="{E6513ECB-C826-4146-A249-1901A1242AF5}" destId="{6F55BCC8-E3B8-4BA9-A6CB-14C712A7D8E3}" srcOrd="1" destOrd="0" parTransId="{47F4D44F-85E7-49B7-9359-38337C4E304C}" sibTransId="{EAF43676-E5D0-4B2D-8756-C0823D957609}"/>
    <dgm:cxn modelId="{B8D2F952-CAF1-49CC-9E88-E4802195100D}" type="presOf" srcId="{63A234E9-40AE-4C85-AF4E-A2B65F45D323}" destId="{73AE812B-264F-46FE-8089-EED1C3F9F66F}" srcOrd="0" destOrd="0" presId="urn:microsoft.com/office/officeart/2005/8/layout/chevron2"/>
    <dgm:cxn modelId="{0CE1FB80-05D4-493D-A321-86DBF14D4F25}" srcId="{105C9F03-1334-41D3-8BD1-043E34049B28}" destId="{200E831F-CC1D-458C-9613-5610E9F68BDA}" srcOrd="2" destOrd="0" parTransId="{8D0C8D3E-B31F-4B7A-AC49-0E8FCB8999D9}" sibTransId="{BAD01828-A674-4934-BB9F-570A35038EAA}"/>
    <dgm:cxn modelId="{E3A5CFB1-3700-41B4-A6DB-2B558988E122}" type="presOf" srcId="{BADE87F0-CE73-4D14-91EA-12D59E9DC819}" destId="{967D8CD3-D0B1-422C-B18E-1A405FF02539}" srcOrd="0" destOrd="0" presId="urn:microsoft.com/office/officeart/2005/8/layout/chevron2"/>
    <dgm:cxn modelId="{8E0C0D28-FC03-4355-908E-790EEEC676C3}" type="presOf" srcId="{696107F2-C74E-4073-9573-03709953A7B4}" destId="{30EE8100-23DA-4D5A-9E54-828002F2037F}" srcOrd="0" destOrd="0" presId="urn:microsoft.com/office/officeart/2005/8/layout/chevron2"/>
    <dgm:cxn modelId="{5D3B6D57-278E-4EF0-B52D-C4C8AA5AAA19}" type="presOf" srcId="{200E831F-CC1D-458C-9613-5610E9F68BDA}" destId="{43467B5A-75AD-4675-B74C-080DF7BAE491}" srcOrd="0" destOrd="0" presId="urn:microsoft.com/office/officeart/2005/8/layout/chevron2"/>
    <dgm:cxn modelId="{FB90128B-A388-4B48-B503-412319680D80}" srcId="{E6513ECB-C826-4146-A249-1901A1242AF5}" destId="{2B37AF4B-D62B-4794-9967-5C431ECEF676}" srcOrd="0" destOrd="0" parTransId="{E0095134-1E53-4373-BC49-C33B42803EB4}" sibTransId="{DE42556F-F54E-4F62-BCE5-A84AECD3844C}"/>
    <dgm:cxn modelId="{DAC646A0-79A7-4EE3-9E07-BDB586EDF0A8}" type="presOf" srcId="{E6513ECB-C826-4146-A249-1901A1242AF5}" destId="{835E9650-D5E1-414E-AC53-85D6D5E0D87A}" srcOrd="0" destOrd="0" presId="urn:microsoft.com/office/officeart/2005/8/layout/chevron2"/>
    <dgm:cxn modelId="{F6C42CA9-5C2E-40F2-8877-F3AE1E279D45}" type="presParOf" srcId="{71F353AB-C211-4E85-A8B1-589E2B47E56C}" destId="{FC30214E-3D40-4110-B773-2F72CFD8EE02}" srcOrd="0" destOrd="0" presId="urn:microsoft.com/office/officeart/2005/8/layout/chevron2"/>
    <dgm:cxn modelId="{C920F12A-C0D6-4968-9690-3B54D135E984}" type="presParOf" srcId="{FC30214E-3D40-4110-B773-2F72CFD8EE02}" destId="{1B517088-EDA6-46E6-9348-7C95CE0B7463}" srcOrd="0" destOrd="0" presId="urn:microsoft.com/office/officeart/2005/8/layout/chevron2"/>
    <dgm:cxn modelId="{6C847A90-2CD7-4D31-9582-B7567EC4B948}" type="presParOf" srcId="{FC30214E-3D40-4110-B773-2F72CFD8EE02}" destId="{73AE812B-264F-46FE-8089-EED1C3F9F66F}" srcOrd="1" destOrd="0" presId="urn:microsoft.com/office/officeart/2005/8/layout/chevron2"/>
    <dgm:cxn modelId="{C675D2BD-185E-42AA-9008-D3354C788FC7}" type="presParOf" srcId="{71F353AB-C211-4E85-A8B1-589E2B47E56C}" destId="{AC66A3E0-43CC-4326-9A74-9D73A96DC9E6}" srcOrd="1" destOrd="0" presId="urn:microsoft.com/office/officeart/2005/8/layout/chevron2"/>
    <dgm:cxn modelId="{F381841B-54BF-4225-B488-221FE1520E7A}" type="presParOf" srcId="{71F353AB-C211-4E85-A8B1-589E2B47E56C}" destId="{672F5BB4-79D6-4F17-BA43-19D0E75E5589}" srcOrd="2" destOrd="0" presId="urn:microsoft.com/office/officeart/2005/8/layout/chevron2"/>
    <dgm:cxn modelId="{3E080785-E932-44F4-A04C-5F8D9D871E34}" type="presParOf" srcId="{672F5BB4-79D6-4F17-BA43-19D0E75E5589}" destId="{E86982CF-AD2A-4B87-B51B-4AE2352D139F}" srcOrd="0" destOrd="0" presId="urn:microsoft.com/office/officeart/2005/8/layout/chevron2"/>
    <dgm:cxn modelId="{C346B760-3F5D-4640-9792-96351269358B}" type="presParOf" srcId="{672F5BB4-79D6-4F17-BA43-19D0E75E5589}" destId="{967D8CD3-D0B1-422C-B18E-1A405FF02539}" srcOrd="1" destOrd="0" presId="urn:microsoft.com/office/officeart/2005/8/layout/chevron2"/>
    <dgm:cxn modelId="{B256E841-47DD-40AA-8D39-FC196C8A4458}" type="presParOf" srcId="{71F353AB-C211-4E85-A8B1-589E2B47E56C}" destId="{5CDEAB15-4995-4A79-80B3-3A95FAFCE015}" srcOrd="3" destOrd="0" presId="urn:microsoft.com/office/officeart/2005/8/layout/chevron2"/>
    <dgm:cxn modelId="{068A9815-80A5-4ED1-A0B6-FC7D28C498B3}" type="presParOf" srcId="{71F353AB-C211-4E85-A8B1-589E2B47E56C}" destId="{372AF15D-63EA-4E97-A9CF-F91B6DD1CDF1}" srcOrd="4" destOrd="0" presId="urn:microsoft.com/office/officeart/2005/8/layout/chevron2"/>
    <dgm:cxn modelId="{05EEF76F-F500-43CF-9E0B-EFE55B907AEB}" type="presParOf" srcId="{372AF15D-63EA-4E97-A9CF-F91B6DD1CDF1}" destId="{43467B5A-75AD-4675-B74C-080DF7BAE491}" srcOrd="0" destOrd="0" presId="urn:microsoft.com/office/officeart/2005/8/layout/chevron2"/>
    <dgm:cxn modelId="{BBFF30F0-F937-4FFE-AE22-24418EB40AEC}" type="presParOf" srcId="{372AF15D-63EA-4E97-A9CF-F91B6DD1CDF1}" destId="{163EECE1-5D3F-49D7-8F97-DA0F2B4622E0}" srcOrd="1" destOrd="0" presId="urn:microsoft.com/office/officeart/2005/8/layout/chevron2"/>
    <dgm:cxn modelId="{8D339DC2-FE54-4E56-AB3C-0EE02D52C3AC}" type="presParOf" srcId="{71F353AB-C211-4E85-A8B1-589E2B47E56C}" destId="{FAA6DCBF-98AD-49EE-963E-9054B7F59478}" srcOrd="5" destOrd="0" presId="urn:microsoft.com/office/officeart/2005/8/layout/chevron2"/>
    <dgm:cxn modelId="{BF724559-CCC7-483E-A22A-F35EB1E53EF4}" type="presParOf" srcId="{71F353AB-C211-4E85-A8B1-589E2B47E56C}" destId="{79EDD778-0AC9-4CE5-8577-769386269B19}" srcOrd="6" destOrd="0" presId="urn:microsoft.com/office/officeart/2005/8/layout/chevron2"/>
    <dgm:cxn modelId="{754633EC-58DF-4EA2-A5B5-A3578E2D3E1F}" type="presParOf" srcId="{79EDD778-0AC9-4CE5-8577-769386269B19}" destId="{835E9650-D5E1-414E-AC53-85D6D5E0D87A}" srcOrd="0" destOrd="0" presId="urn:microsoft.com/office/officeart/2005/8/layout/chevron2"/>
    <dgm:cxn modelId="{5125231D-FC7E-4610-916D-8C735BF637A7}" type="presParOf" srcId="{79EDD778-0AC9-4CE5-8577-769386269B19}" destId="{57BEBA82-DA44-4E78-8E31-F59A2C06E36B}" srcOrd="1" destOrd="0" presId="urn:microsoft.com/office/officeart/2005/8/layout/chevron2"/>
    <dgm:cxn modelId="{5F58051D-CDAA-4586-9922-8BE637C3F946}" type="presParOf" srcId="{71F353AB-C211-4E85-A8B1-589E2B47E56C}" destId="{E167C46F-B3DA-4A60-9949-4FB74997FC97}" srcOrd="7" destOrd="0" presId="urn:microsoft.com/office/officeart/2005/8/layout/chevron2"/>
    <dgm:cxn modelId="{751B10E2-DE31-4737-81BF-E2B709B9ECD7}" type="presParOf" srcId="{71F353AB-C211-4E85-A8B1-589E2B47E56C}" destId="{862E7CCA-C5F0-4127-91EE-4CC6D167257B}" srcOrd="8" destOrd="0" presId="urn:microsoft.com/office/officeart/2005/8/layout/chevron2"/>
    <dgm:cxn modelId="{30CD24E7-7512-4F5A-A3C4-0AE7BCA55BD4}" type="presParOf" srcId="{862E7CCA-C5F0-4127-91EE-4CC6D167257B}" destId="{30EE8100-23DA-4D5A-9E54-828002F2037F}" srcOrd="0" destOrd="0" presId="urn:microsoft.com/office/officeart/2005/8/layout/chevron2"/>
    <dgm:cxn modelId="{17D9B37D-E194-4961-82B7-66C51034E69F}" type="presParOf" srcId="{862E7CCA-C5F0-4127-91EE-4CC6D167257B}" destId="{2E439EE1-AF08-43F3-8933-6C169D60FD9D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C9F03-1334-41D3-8BD1-043E34049B28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BADFBE1-8DFD-4388-9475-B055065651F3}">
      <dgm:prSet phldrT="[Текст]"/>
      <dgm:spPr/>
      <dgm:t>
        <a:bodyPr/>
        <a:lstStyle/>
        <a:p>
          <a:r>
            <a:rPr lang="ru-RU" smtClean="0"/>
            <a:t>1</a:t>
          </a:r>
          <a:endParaRPr lang="ru-RU" dirty="0"/>
        </a:p>
      </dgm:t>
    </dgm:pt>
    <dgm:pt modelId="{2E45A40A-8766-410A-A086-EBD4442BFC8B}" type="parTrans" cxnId="{7E2A5A1E-FC2C-46FF-B5C7-FF31328125A4}">
      <dgm:prSet/>
      <dgm:spPr/>
      <dgm:t>
        <a:bodyPr/>
        <a:lstStyle/>
        <a:p>
          <a:endParaRPr lang="ru-RU"/>
        </a:p>
      </dgm:t>
    </dgm:pt>
    <dgm:pt modelId="{7EA6568C-A4BD-42DB-B314-684F2FA81E80}" type="sibTrans" cxnId="{7E2A5A1E-FC2C-46FF-B5C7-FF31328125A4}">
      <dgm:prSet/>
      <dgm:spPr/>
      <dgm:t>
        <a:bodyPr/>
        <a:lstStyle/>
        <a:p>
          <a:endParaRPr lang="ru-RU"/>
        </a:p>
      </dgm:t>
    </dgm:pt>
    <dgm:pt modelId="{F5609A6D-1DE6-4116-BE02-429CF44F840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005158B-243C-492C-B77C-6A3BECAEEFF8}" type="parTrans" cxnId="{00BC1097-4529-4053-9B93-046C9E8A1DB3}">
      <dgm:prSet/>
      <dgm:spPr/>
      <dgm:t>
        <a:bodyPr/>
        <a:lstStyle/>
        <a:p>
          <a:endParaRPr lang="ru-RU"/>
        </a:p>
      </dgm:t>
    </dgm:pt>
    <dgm:pt modelId="{2BBA6CC8-480E-4D9A-8594-77CB7ABAC47D}" type="sibTrans" cxnId="{00BC1097-4529-4053-9B93-046C9E8A1DB3}">
      <dgm:prSet/>
      <dgm:spPr/>
      <dgm:t>
        <a:bodyPr/>
        <a:lstStyle/>
        <a:p>
          <a:endParaRPr lang="ru-RU"/>
        </a:p>
      </dgm:t>
    </dgm:pt>
    <dgm:pt modelId="{200E831F-CC1D-458C-9613-5610E9F68BD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D0C8D3E-B31F-4B7A-AC49-0E8FCB8999D9}" type="parTrans" cxnId="{0CE1FB80-05D4-493D-A321-86DBF14D4F25}">
      <dgm:prSet/>
      <dgm:spPr/>
      <dgm:t>
        <a:bodyPr/>
        <a:lstStyle/>
        <a:p>
          <a:endParaRPr lang="ru-RU"/>
        </a:p>
      </dgm:t>
    </dgm:pt>
    <dgm:pt modelId="{BAD01828-A674-4934-BB9F-570A35038EAA}" type="sibTrans" cxnId="{0CE1FB80-05D4-493D-A321-86DBF14D4F25}">
      <dgm:prSet/>
      <dgm:spPr/>
      <dgm:t>
        <a:bodyPr/>
        <a:lstStyle/>
        <a:p>
          <a:endParaRPr lang="ru-RU"/>
        </a:p>
      </dgm:t>
    </dgm:pt>
    <dgm:pt modelId="{631BC345-4AC3-44E0-8A7A-DB6AF1E0D5A1}">
      <dgm:prSet phldrT="[Текст]"/>
      <dgm:spPr/>
      <dgm:t>
        <a:bodyPr/>
        <a:lstStyle/>
        <a:p>
          <a:r>
            <a:rPr lang="ru-RU" dirty="0" smtClean="0"/>
            <a:t>Поддерживайте потребность в автономии и свободе</a:t>
          </a:r>
          <a:endParaRPr lang="ru-RU" dirty="0"/>
        </a:p>
      </dgm:t>
    </dgm:pt>
    <dgm:pt modelId="{F9937AB4-27D8-477F-8552-84D441C3DB13}" type="parTrans" cxnId="{6B3BB357-835E-4572-A896-776965E865DD}">
      <dgm:prSet/>
      <dgm:spPr/>
      <dgm:t>
        <a:bodyPr/>
        <a:lstStyle/>
        <a:p>
          <a:endParaRPr lang="ru-RU"/>
        </a:p>
      </dgm:t>
    </dgm:pt>
    <dgm:pt modelId="{3B65314F-AC29-4015-825A-E363EC8DD313}" type="sibTrans" cxnId="{6B3BB357-835E-4572-A896-776965E865DD}">
      <dgm:prSet/>
      <dgm:spPr/>
      <dgm:t>
        <a:bodyPr/>
        <a:lstStyle/>
        <a:p>
          <a:endParaRPr lang="ru-RU"/>
        </a:p>
      </dgm:t>
    </dgm:pt>
    <dgm:pt modelId="{E6513ECB-C826-4146-A249-1901A1242AF5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721A56A8-021C-4D90-BF67-110AFA0BBF7B}" type="parTrans" cxnId="{E1CAE7C0-B8FE-4A73-BCF7-B4DFA674398D}">
      <dgm:prSet/>
      <dgm:spPr/>
      <dgm:t>
        <a:bodyPr/>
        <a:lstStyle/>
        <a:p>
          <a:endParaRPr lang="ru-RU"/>
        </a:p>
      </dgm:t>
    </dgm:pt>
    <dgm:pt modelId="{FF75AE02-453E-4EE7-A7DC-2B3B0AD2864A}" type="sibTrans" cxnId="{E1CAE7C0-B8FE-4A73-BCF7-B4DFA674398D}">
      <dgm:prSet/>
      <dgm:spPr/>
      <dgm:t>
        <a:bodyPr/>
        <a:lstStyle/>
        <a:p>
          <a:endParaRPr lang="ru-RU"/>
        </a:p>
      </dgm:t>
    </dgm:pt>
    <dgm:pt modelId="{696107F2-C74E-4073-9573-03709953A7B4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863ECD35-DD08-44BF-8219-6D5D97504091}" type="parTrans" cxnId="{EEAF87DF-6833-4492-855B-7DCD8FA0123B}">
      <dgm:prSet/>
      <dgm:spPr/>
      <dgm:t>
        <a:bodyPr/>
        <a:lstStyle/>
        <a:p>
          <a:endParaRPr lang="ru-RU"/>
        </a:p>
      </dgm:t>
    </dgm:pt>
    <dgm:pt modelId="{62150467-0D3B-4EAA-BBDA-178D03302277}" type="sibTrans" cxnId="{EEAF87DF-6833-4492-855B-7DCD8FA0123B}">
      <dgm:prSet/>
      <dgm:spPr/>
      <dgm:t>
        <a:bodyPr/>
        <a:lstStyle/>
        <a:p>
          <a:endParaRPr lang="ru-RU"/>
        </a:p>
      </dgm:t>
    </dgm:pt>
    <dgm:pt modelId="{63A234E9-40AE-4C85-AF4E-A2B65F45D323}">
      <dgm:prSet phldrT="[Текст]"/>
      <dgm:spPr/>
      <dgm:t>
        <a:bodyPr/>
        <a:lstStyle/>
        <a:p>
          <a:pPr algn="l"/>
          <a:r>
            <a:rPr lang="ru-RU" dirty="0" smtClean="0"/>
            <a:t>Поощряйте вовлеченность и активное участие</a:t>
          </a:r>
          <a:endParaRPr lang="ru-RU" dirty="0"/>
        </a:p>
      </dgm:t>
    </dgm:pt>
    <dgm:pt modelId="{D16C0470-716F-46C9-8091-82B7D01A02A0}" type="sibTrans" cxnId="{A6FD90FE-74E6-4CEA-B5BC-99A04BA0D12D}">
      <dgm:prSet/>
      <dgm:spPr/>
      <dgm:t>
        <a:bodyPr/>
        <a:lstStyle/>
        <a:p>
          <a:endParaRPr lang="ru-RU"/>
        </a:p>
      </dgm:t>
    </dgm:pt>
    <dgm:pt modelId="{BD6E1EB0-45ED-4D53-8839-ECA90A5F22A6}" type="parTrans" cxnId="{A6FD90FE-74E6-4CEA-B5BC-99A04BA0D12D}">
      <dgm:prSet/>
      <dgm:spPr/>
      <dgm:t>
        <a:bodyPr/>
        <a:lstStyle/>
        <a:p>
          <a:endParaRPr lang="ru-RU"/>
        </a:p>
      </dgm:t>
    </dgm:pt>
    <dgm:pt modelId="{91CBC3C7-2E74-40E8-B40C-1A02C69FFEAB}">
      <dgm:prSet/>
      <dgm:spPr/>
      <dgm:t>
        <a:bodyPr/>
        <a:lstStyle/>
        <a:p>
          <a:r>
            <a:rPr lang="ru-RU" smtClean="0"/>
            <a:t>Не забывайте, что внутренняя мотивация держится на чувстве компетентности</a:t>
          </a:r>
          <a:endParaRPr lang="ru-RU"/>
        </a:p>
      </dgm:t>
    </dgm:pt>
    <dgm:pt modelId="{83FD8853-7EA7-49B9-9B18-FBE760144E88}" type="parTrans" cxnId="{93A6354E-60BC-471D-94FE-2FBE340D2AC7}">
      <dgm:prSet/>
      <dgm:spPr/>
    </dgm:pt>
    <dgm:pt modelId="{7119A696-4281-4935-A64F-5A910E8C8193}" type="sibTrans" cxnId="{93A6354E-60BC-471D-94FE-2FBE340D2AC7}">
      <dgm:prSet/>
      <dgm:spPr/>
    </dgm:pt>
    <dgm:pt modelId="{E6F9A07F-5B26-4796-834C-B9DC3745319C}">
      <dgm:prSet/>
      <dgm:spPr/>
      <dgm:t>
        <a:bodyPr/>
        <a:lstStyle/>
        <a:p>
          <a:r>
            <a:rPr lang="ru-RU" smtClean="0"/>
            <a:t>Поддерживайте сегодняшние потребности учеников, их состояния и настроения</a:t>
          </a:r>
          <a:endParaRPr lang="ru-RU"/>
        </a:p>
      </dgm:t>
    </dgm:pt>
    <dgm:pt modelId="{3178A65F-181B-457A-A95C-8B204F027274}" type="parTrans" cxnId="{C5109542-E544-467B-882E-C2064EAA9DC9}">
      <dgm:prSet/>
      <dgm:spPr/>
    </dgm:pt>
    <dgm:pt modelId="{067AA6FA-EA79-42F6-884A-D96055CE3D04}" type="sibTrans" cxnId="{C5109542-E544-467B-882E-C2064EAA9DC9}">
      <dgm:prSet/>
      <dgm:spPr/>
    </dgm:pt>
    <dgm:pt modelId="{A3FD6BD1-6E35-475F-B82D-9931325F8D78}">
      <dgm:prSet/>
      <dgm:spPr/>
      <dgm:t>
        <a:bodyPr/>
        <a:lstStyle/>
        <a:p>
          <a:endParaRPr lang="ru-RU"/>
        </a:p>
      </dgm:t>
    </dgm:pt>
    <dgm:pt modelId="{22A62B65-0F93-48EF-86B8-EFE89D361BD6}" type="parTrans" cxnId="{21D4134C-2567-4ECE-B9AC-DEB770C66C4B}">
      <dgm:prSet/>
      <dgm:spPr/>
    </dgm:pt>
    <dgm:pt modelId="{E2B5F108-33AE-4067-A9DE-57FD283AD616}" type="sibTrans" cxnId="{21D4134C-2567-4ECE-B9AC-DEB770C66C4B}">
      <dgm:prSet/>
      <dgm:spPr/>
    </dgm:pt>
    <dgm:pt modelId="{F5631A2A-393A-4069-9CBC-64586CF920EB}">
      <dgm:prSet/>
      <dgm:spPr/>
      <dgm:t>
        <a:bodyPr/>
        <a:lstStyle/>
        <a:p>
          <a:r>
            <a:rPr lang="ru-RU" smtClean="0"/>
            <a:t>Обеспечьте своевременную обратную связь</a:t>
          </a:r>
          <a:endParaRPr lang="ru-RU"/>
        </a:p>
      </dgm:t>
    </dgm:pt>
    <dgm:pt modelId="{6FE379C7-B76E-4E83-9423-5BD2BA46E826}" type="parTrans" cxnId="{0CB3EAFE-2BC1-4B6B-8E6F-157AAB8574B4}">
      <dgm:prSet/>
      <dgm:spPr/>
      <dgm:t>
        <a:bodyPr/>
        <a:lstStyle/>
        <a:p>
          <a:endParaRPr lang="ru-RU"/>
        </a:p>
      </dgm:t>
    </dgm:pt>
    <dgm:pt modelId="{A4861F57-E79C-413A-A051-7D736FAA6A47}" type="sibTrans" cxnId="{0CB3EAFE-2BC1-4B6B-8E6F-157AAB8574B4}">
      <dgm:prSet/>
      <dgm:spPr/>
      <dgm:t>
        <a:bodyPr/>
        <a:lstStyle/>
        <a:p>
          <a:endParaRPr lang="ru-RU"/>
        </a:p>
      </dgm:t>
    </dgm:pt>
    <dgm:pt modelId="{71F353AB-C211-4E85-A8B1-589E2B47E56C}" type="pres">
      <dgm:prSet presAssocID="{105C9F03-1334-41D3-8BD1-043E34049B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30214E-3D40-4110-B773-2F72CFD8EE02}" type="pres">
      <dgm:prSet presAssocID="{DBADFBE1-8DFD-4388-9475-B055065651F3}" presName="composite" presStyleCnt="0"/>
      <dgm:spPr/>
    </dgm:pt>
    <dgm:pt modelId="{1B517088-EDA6-46E6-9348-7C95CE0B7463}" type="pres">
      <dgm:prSet presAssocID="{DBADFBE1-8DFD-4388-9475-B055065651F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E812B-264F-46FE-8089-EED1C3F9F66F}" type="pres">
      <dgm:prSet presAssocID="{DBADFBE1-8DFD-4388-9475-B055065651F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6A3E0-43CC-4326-9A74-9D73A96DC9E6}" type="pres">
      <dgm:prSet presAssocID="{7EA6568C-A4BD-42DB-B314-684F2FA81E80}" presName="sp" presStyleCnt="0"/>
      <dgm:spPr/>
    </dgm:pt>
    <dgm:pt modelId="{672F5BB4-79D6-4F17-BA43-19D0E75E5589}" type="pres">
      <dgm:prSet presAssocID="{F5609A6D-1DE6-4116-BE02-429CF44F8404}" presName="composite" presStyleCnt="0"/>
      <dgm:spPr/>
    </dgm:pt>
    <dgm:pt modelId="{E86982CF-AD2A-4B87-B51B-4AE2352D139F}" type="pres">
      <dgm:prSet presAssocID="{F5609A6D-1DE6-4116-BE02-429CF44F840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D8CD3-D0B1-422C-B18E-1A405FF02539}" type="pres">
      <dgm:prSet presAssocID="{F5609A6D-1DE6-4116-BE02-429CF44F840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EAB15-4995-4A79-80B3-3A95FAFCE015}" type="pres">
      <dgm:prSet presAssocID="{2BBA6CC8-480E-4D9A-8594-77CB7ABAC47D}" presName="sp" presStyleCnt="0"/>
      <dgm:spPr/>
    </dgm:pt>
    <dgm:pt modelId="{372AF15D-63EA-4E97-A9CF-F91B6DD1CDF1}" type="pres">
      <dgm:prSet presAssocID="{200E831F-CC1D-458C-9613-5610E9F68BDA}" presName="composite" presStyleCnt="0"/>
      <dgm:spPr/>
    </dgm:pt>
    <dgm:pt modelId="{43467B5A-75AD-4675-B74C-080DF7BAE491}" type="pres">
      <dgm:prSet presAssocID="{200E831F-CC1D-458C-9613-5610E9F68BD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EECE1-5D3F-49D7-8F97-DA0F2B4622E0}" type="pres">
      <dgm:prSet presAssocID="{200E831F-CC1D-458C-9613-5610E9F68BD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6DCBF-98AD-49EE-963E-9054B7F59478}" type="pres">
      <dgm:prSet presAssocID="{BAD01828-A674-4934-BB9F-570A35038EAA}" presName="sp" presStyleCnt="0"/>
      <dgm:spPr/>
    </dgm:pt>
    <dgm:pt modelId="{79EDD778-0AC9-4CE5-8577-769386269B19}" type="pres">
      <dgm:prSet presAssocID="{E6513ECB-C826-4146-A249-1901A1242AF5}" presName="composite" presStyleCnt="0"/>
      <dgm:spPr/>
    </dgm:pt>
    <dgm:pt modelId="{835E9650-D5E1-414E-AC53-85D6D5E0D87A}" type="pres">
      <dgm:prSet presAssocID="{E6513ECB-C826-4146-A249-1901A1242AF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EBA82-DA44-4E78-8E31-F59A2C06E36B}" type="pres">
      <dgm:prSet presAssocID="{E6513ECB-C826-4146-A249-1901A1242AF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7C46F-B3DA-4A60-9949-4FB74997FC97}" type="pres">
      <dgm:prSet presAssocID="{FF75AE02-453E-4EE7-A7DC-2B3B0AD2864A}" presName="sp" presStyleCnt="0"/>
      <dgm:spPr/>
    </dgm:pt>
    <dgm:pt modelId="{862E7CCA-C5F0-4127-91EE-4CC6D167257B}" type="pres">
      <dgm:prSet presAssocID="{696107F2-C74E-4073-9573-03709953A7B4}" presName="composite" presStyleCnt="0"/>
      <dgm:spPr/>
    </dgm:pt>
    <dgm:pt modelId="{30EE8100-23DA-4D5A-9E54-828002F2037F}" type="pres">
      <dgm:prSet presAssocID="{696107F2-C74E-4073-9573-03709953A7B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39EE1-AF08-43F3-8933-6C169D60FD9D}" type="pres">
      <dgm:prSet presAssocID="{696107F2-C74E-4073-9573-03709953A7B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06F366-C022-4161-83D9-4EAC7FDBBC3D}" type="presOf" srcId="{E6513ECB-C826-4146-A249-1901A1242AF5}" destId="{835E9650-D5E1-414E-AC53-85D6D5E0D87A}" srcOrd="0" destOrd="0" presId="urn:microsoft.com/office/officeart/2005/8/layout/chevron2"/>
    <dgm:cxn modelId="{364AF84C-FB09-4FF0-BEDA-D586980C0E24}" type="presOf" srcId="{F5631A2A-393A-4069-9CBC-64586CF920EB}" destId="{2E439EE1-AF08-43F3-8933-6C169D60FD9D}" srcOrd="0" destOrd="1" presId="urn:microsoft.com/office/officeart/2005/8/layout/chevron2"/>
    <dgm:cxn modelId="{7902D5D4-AFFD-4B1D-B1F0-6DC7E04925A6}" type="presOf" srcId="{105C9F03-1334-41D3-8BD1-043E34049B28}" destId="{71F353AB-C211-4E85-A8B1-589E2B47E56C}" srcOrd="0" destOrd="0" presId="urn:microsoft.com/office/officeart/2005/8/layout/chevron2"/>
    <dgm:cxn modelId="{96BE8A10-CE7A-465F-B786-9F396001A78C}" type="presOf" srcId="{63A234E9-40AE-4C85-AF4E-A2B65F45D323}" destId="{73AE812B-264F-46FE-8089-EED1C3F9F66F}" srcOrd="0" destOrd="0" presId="urn:microsoft.com/office/officeart/2005/8/layout/chevron2"/>
    <dgm:cxn modelId="{EEAF87DF-6833-4492-855B-7DCD8FA0123B}" srcId="{105C9F03-1334-41D3-8BD1-043E34049B28}" destId="{696107F2-C74E-4073-9573-03709953A7B4}" srcOrd="4" destOrd="0" parTransId="{863ECD35-DD08-44BF-8219-6D5D97504091}" sibTransId="{62150467-0D3B-4EAA-BBDA-178D03302277}"/>
    <dgm:cxn modelId="{2580B45A-5CD4-4C96-9831-B5B5C0066E0A}" type="presOf" srcId="{696107F2-C74E-4073-9573-03709953A7B4}" destId="{30EE8100-23DA-4D5A-9E54-828002F2037F}" srcOrd="0" destOrd="0" presId="urn:microsoft.com/office/officeart/2005/8/layout/chevron2"/>
    <dgm:cxn modelId="{0CB3EAFE-2BC1-4B6B-8E6F-157AAB8574B4}" srcId="{696107F2-C74E-4073-9573-03709953A7B4}" destId="{F5631A2A-393A-4069-9CBC-64586CF920EB}" srcOrd="1" destOrd="0" parTransId="{6FE379C7-B76E-4E83-9423-5BD2BA46E826}" sibTransId="{A4861F57-E79C-413A-A051-7D736FAA6A47}"/>
    <dgm:cxn modelId="{B491A436-0852-4911-9ADC-EDF23035E063}" type="presOf" srcId="{E6F9A07F-5B26-4796-834C-B9DC3745319C}" destId="{57BEBA82-DA44-4E78-8E31-F59A2C06E36B}" srcOrd="0" destOrd="0" presId="urn:microsoft.com/office/officeart/2005/8/layout/chevron2"/>
    <dgm:cxn modelId="{09AD8879-10E1-4AB9-B6DE-05BF8E46FC5E}" type="presOf" srcId="{A3FD6BD1-6E35-475F-B82D-9931325F8D78}" destId="{2E439EE1-AF08-43F3-8933-6C169D60FD9D}" srcOrd="0" destOrd="0" presId="urn:microsoft.com/office/officeart/2005/8/layout/chevron2"/>
    <dgm:cxn modelId="{DF757887-7596-45C2-A1EF-8BD23D3F1B6C}" type="presOf" srcId="{91CBC3C7-2E74-40E8-B40C-1A02C69FFEAB}" destId="{967D8CD3-D0B1-422C-B18E-1A405FF02539}" srcOrd="0" destOrd="0" presId="urn:microsoft.com/office/officeart/2005/8/layout/chevron2"/>
    <dgm:cxn modelId="{5BFE69E6-3477-45DD-ACBC-B521ADC68E79}" type="presOf" srcId="{F5609A6D-1DE6-4116-BE02-429CF44F8404}" destId="{E86982CF-AD2A-4B87-B51B-4AE2352D139F}" srcOrd="0" destOrd="0" presId="urn:microsoft.com/office/officeart/2005/8/layout/chevron2"/>
    <dgm:cxn modelId="{7E2A5A1E-FC2C-46FF-B5C7-FF31328125A4}" srcId="{105C9F03-1334-41D3-8BD1-043E34049B28}" destId="{DBADFBE1-8DFD-4388-9475-B055065651F3}" srcOrd="0" destOrd="0" parTransId="{2E45A40A-8766-410A-A086-EBD4442BFC8B}" sibTransId="{7EA6568C-A4BD-42DB-B314-684F2FA81E80}"/>
    <dgm:cxn modelId="{E1CAE7C0-B8FE-4A73-BCF7-B4DFA674398D}" srcId="{105C9F03-1334-41D3-8BD1-043E34049B28}" destId="{E6513ECB-C826-4146-A249-1901A1242AF5}" srcOrd="3" destOrd="0" parTransId="{721A56A8-021C-4D90-BF67-110AFA0BBF7B}" sibTransId="{FF75AE02-453E-4EE7-A7DC-2B3B0AD2864A}"/>
    <dgm:cxn modelId="{00BC1097-4529-4053-9B93-046C9E8A1DB3}" srcId="{105C9F03-1334-41D3-8BD1-043E34049B28}" destId="{F5609A6D-1DE6-4116-BE02-429CF44F8404}" srcOrd="1" destOrd="0" parTransId="{F005158B-243C-492C-B77C-6A3BECAEEFF8}" sibTransId="{2BBA6CC8-480E-4D9A-8594-77CB7ABAC47D}"/>
    <dgm:cxn modelId="{21D4134C-2567-4ECE-B9AC-DEB770C66C4B}" srcId="{696107F2-C74E-4073-9573-03709953A7B4}" destId="{A3FD6BD1-6E35-475F-B82D-9931325F8D78}" srcOrd="0" destOrd="0" parTransId="{22A62B65-0F93-48EF-86B8-EFE89D361BD6}" sibTransId="{E2B5F108-33AE-4067-A9DE-57FD283AD616}"/>
    <dgm:cxn modelId="{2BEDF6AD-B26C-4D4F-9150-6DA6AAC60C2D}" type="presOf" srcId="{DBADFBE1-8DFD-4388-9475-B055065651F3}" destId="{1B517088-EDA6-46E6-9348-7C95CE0B7463}" srcOrd="0" destOrd="0" presId="urn:microsoft.com/office/officeart/2005/8/layout/chevron2"/>
    <dgm:cxn modelId="{6B3BB357-835E-4572-A896-776965E865DD}" srcId="{200E831F-CC1D-458C-9613-5610E9F68BDA}" destId="{631BC345-4AC3-44E0-8A7A-DB6AF1E0D5A1}" srcOrd="0" destOrd="0" parTransId="{F9937AB4-27D8-477F-8552-84D441C3DB13}" sibTransId="{3B65314F-AC29-4015-825A-E363EC8DD313}"/>
    <dgm:cxn modelId="{98F2CAC7-782A-43EC-B2D1-B8809518027B}" type="presOf" srcId="{200E831F-CC1D-458C-9613-5610E9F68BDA}" destId="{43467B5A-75AD-4675-B74C-080DF7BAE491}" srcOrd="0" destOrd="0" presId="urn:microsoft.com/office/officeart/2005/8/layout/chevron2"/>
    <dgm:cxn modelId="{0CE1FB80-05D4-493D-A321-86DBF14D4F25}" srcId="{105C9F03-1334-41D3-8BD1-043E34049B28}" destId="{200E831F-CC1D-458C-9613-5610E9F68BDA}" srcOrd="2" destOrd="0" parTransId="{8D0C8D3E-B31F-4B7A-AC49-0E8FCB8999D9}" sibTransId="{BAD01828-A674-4934-BB9F-570A35038EAA}"/>
    <dgm:cxn modelId="{A6FD90FE-74E6-4CEA-B5BC-99A04BA0D12D}" srcId="{DBADFBE1-8DFD-4388-9475-B055065651F3}" destId="{63A234E9-40AE-4C85-AF4E-A2B65F45D323}" srcOrd="0" destOrd="0" parTransId="{BD6E1EB0-45ED-4D53-8839-ECA90A5F22A6}" sibTransId="{D16C0470-716F-46C9-8091-82B7D01A02A0}"/>
    <dgm:cxn modelId="{9D76CA87-D2FA-4C3C-BD62-3CD91AA840B5}" type="presOf" srcId="{631BC345-4AC3-44E0-8A7A-DB6AF1E0D5A1}" destId="{163EECE1-5D3F-49D7-8F97-DA0F2B4622E0}" srcOrd="0" destOrd="0" presId="urn:microsoft.com/office/officeart/2005/8/layout/chevron2"/>
    <dgm:cxn modelId="{93A6354E-60BC-471D-94FE-2FBE340D2AC7}" srcId="{F5609A6D-1DE6-4116-BE02-429CF44F8404}" destId="{91CBC3C7-2E74-40E8-B40C-1A02C69FFEAB}" srcOrd="0" destOrd="0" parTransId="{83FD8853-7EA7-49B9-9B18-FBE760144E88}" sibTransId="{7119A696-4281-4935-A64F-5A910E8C8193}"/>
    <dgm:cxn modelId="{C5109542-E544-467B-882E-C2064EAA9DC9}" srcId="{E6513ECB-C826-4146-A249-1901A1242AF5}" destId="{E6F9A07F-5B26-4796-834C-B9DC3745319C}" srcOrd="0" destOrd="0" parTransId="{3178A65F-181B-457A-A95C-8B204F027274}" sibTransId="{067AA6FA-EA79-42F6-884A-D96055CE3D04}"/>
    <dgm:cxn modelId="{C57F3F75-627B-4EB6-A05E-3F81FB9F0479}" type="presParOf" srcId="{71F353AB-C211-4E85-A8B1-589E2B47E56C}" destId="{FC30214E-3D40-4110-B773-2F72CFD8EE02}" srcOrd="0" destOrd="0" presId="urn:microsoft.com/office/officeart/2005/8/layout/chevron2"/>
    <dgm:cxn modelId="{753B6FA5-B5CF-49D2-BE38-5141B92B09E2}" type="presParOf" srcId="{FC30214E-3D40-4110-B773-2F72CFD8EE02}" destId="{1B517088-EDA6-46E6-9348-7C95CE0B7463}" srcOrd="0" destOrd="0" presId="urn:microsoft.com/office/officeart/2005/8/layout/chevron2"/>
    <dgm:cxn modelId="{D07D2407-7759-41D8-A176-3B0261AD3C71}" type="presParOf" srcId="{FC30214E-3D40-4110-B773-2F72CFD8EE02}" destId="{73AE812B-264F-46FE-8089-EED1C3F9F66F}" srcOrd="1" destOrd="0" presId="urn:microsoft.com/office/officeart/2005/8/layout/chevron2"/>
    <dgm:cxn modelId="{C4CADF03-EDA2-42C9-957C-7071B3E88762}" type="presParOf" srcId="{71F353AB-C211-4E85-A8B1-589E2B47E56C}" destId="{AC66A3E0-43CC-4326-9A74-9D73A96DC9E6}" srcOrd="1" destOrd="0" presId="urn:microsoft.com/office/officeart/2005/8/layout/chevron2"/>
    <dgm:cxn modelId="{E478DE4D-2ACF-48BE-BD6E-AD1A5303D05E}" type="presParOf" srcId="{71F353AB-C211-4E85-A8B1-589E2B47E56C}" destId="{672F5BB4-79D6-4F17-BA43-19D0E75E5589}" srcOrd="2" destOrd="0" presId="urn:microsoft.com/office/officeart/2005/8/layout/chevron2"/>
    <dgm:cxn modelId="{0F45D387-0BF9-40DD-A311-C2DC79252DEE}" type="presParOf" srcId="{672F5BB4-79D6-4F17-BA43-19D0E75E5589}" destId="{E86982CF-AD2A-4B87-B51B-4AE2352D139F}" srcOrd="0" destOrd="0" presId="urn:microsoft.com/office/officeart/2005/8/layout/chevron2"/>
    <dgm:cxn modelId="{33FA636A-E3B6-4415-AAB3-E9682BBF70D5}" type="presParOf" srcId="{672F5BB4-79D6-4F17-BA43-19D0E75E5589}" destId="{967D8CD3-D0B1-422C-B18E-1A405FF02539}" srcOrd="1" destOrd="0" presId="urn:microsoft.com/office/officeart/2005/8/layout/chevron2"/>
    <dgm:cxn modelId="{9E4368B5-E192-4007-BFE1-FF3BBFED1A1A}" type="presParOf" srcId="{71F353AB-C211-4E85-A8B1-589E2B47E56C}" destId="{5CDEAB15-4995-4A79-80B3-3A95FAFCE015}" srcOrd="3" destOrd="0" presId="urn:microsoft.com/office/officeart/2005/8/layout/chevron2"/>
    <dgm:cxn modelId="{EBD84F61-48F9-4053-8954-F0988748648F}" type="presParOf" srcId="{71F353AB-C211-4E85-A8B1-589E2B47E56C}" destId="{372AF15D-63EA-4E97-A9CF-F91B6DD1CDF1}" srcOrd="4" destOrd="0" presId="urn:microsoft.com/office/officeart/2005/8/layout/chevron2"/>
    <dgm:cxn modelId="{9BCDE04F-442E-4B3E-AA05-967CD4BE8320}" type="presParOf" srcId="{372AF15D-63EA-4E97-A9CF-F91B6DD1CDF1}" destId="{43467B5A-75AD-4675-B74C-080DF7BAE491}" srcOrd="0" destOrd="0" presId="urn:microsoft.com/office/officeart/2005/8/layout/chevron2"/>
    <dgm:cxn modelId="{06BFAA56-93A0-48BD-8E86-458A9FFCAFBF}" type="presParOf" srcId="{372AF15D-63EA-4E97-A9CF-F91B6DD1CDF1}" destId="{163EECE1-5D3F-49D7-8F97-DA0F2B4622E0}" srcOrd="1" destOrd="0" presId="urn:microsoft.com/office/officeart/2005/8/layout/chevron2"/>
    <dgm:cxn modelId="{ED4615F4-FC8A-4A3C-8293-4EECCA48A07E}" type="presParOf" srcId="{71F353AB-C211-4E85-A8B1-589E2B47E56C}" destId="{FAA6DCBF-98AD-49EE-963E-9054B7F59478}" srcOrd="5" destOrd="0" presId="urn:microsoft.com/office/officeart/2005/8/layout/chevron2"/>
    <dgm:cxn modelId="{E040B24F-BD03-4FAE-826A-5A576D4B5486}" type="presParOf" srcId="{71F353AB-C211-4E85-A8B1-589E2B47E56C}" destId="{79EDD778-0AC9-4CE5-8577-769386269B19}" srcOrd="6" destOrd="0" presId="urn:microsoft.com/office/officeart/2005/8/layout/chevron2"/>
    <dgm:cxn modelId="{B4F11475-2F36-403B-83B0-52FE63F1C48A}" type="presParOf" srcId="{79EDD778-0AC9-4CE5-8577-769386269B19}" destId="{835E9650-D5E1-414E-AC53-85D6D5E0D87A}" srcOrd="0" destOrd="0" presId="urn:microsoft.com/office/officeart/2005/8/layout/chevron2"/>
    <dgm:cxn modelId="{026BABD4-77FC-4E98-9007-42A88008D629}" type="presParOf" srcId="{79EDD778-0AC9-4CE5-8577-769386269B19}" destId="{57BEBA82-DA44-4E78-8E31-F59A2C06E36B}" srcOrd="1" destOrd="0" presId="urn:microsoft.com/office/officeart/2005/8/layout/chevron2"/>
    <dgm:cxn modelId="{BB53C700-C6D4-4310-B243-D6932677B77D}" type="presParOf" srcId="{71F353AB-C211-4E85-A8B1-589E2B47E56C}" destId="{E167C46F-B3DA-4A60-9949-4FB74997FC97}" srcOrd="7" destOrd="0" presId="urn:microsoft.com/office/officeart/2005/8/layout/chevron2"/>
    <dgm:cxn modelId="{98AF76E6-5CC9-4563-87B4-0BA95922CDFA}" type="presParOf" srcId="{71F353AB-C211-4E85-A8B1-589E2B47E56C}" destId="{862E7CCA-C5F0-4127-91EE-4CC6D167257B}" srcOrd="8" destOrd="0" presId="urn:microsoft.com/office/officeart/2005/8/layout/chevron2"/>
    <dgm:cxn modelId="{8E0DE425-4192-4090-B3ED-605CCA2CD95F}" type="presParOf" srcId="{862E7CCA-C5F0-4127-91EE-4CC6D167257B}" destId="{30EE8100-23DA-4D5A-9E54-828002F2037F}" srcOrd="0" destOrd="0" presId="urn:microsoft.com/office/officeart/2005/8/layout/chevron2"/>
    <dgm:cxn modelId="{0848649B-0F46-4F21-B9A5-4BA16D3858BE}" type="presParOf" srcId="{862E7CCA-C5F0-4127-91EE-4CC6D167257B}" destId="{2E439EE1-AF08-43F3-8933-6C169D60FD9D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FA87B-F040-4BC5-B479-EF27AFED1362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98DF1-60C5-4350-8AEC-96213A5324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FA87B-F040-4BC5-B479-EF27AFED1362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98DF1-60C5-4350-8AEC-96213A532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FA87B-F040-4BC5-B479-EF27AFED1362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98DF1-60C5-4350-8AEC-96213A532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FA87B-F040-4BC5-B479-EF27AFED1362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98DF1-60C5-4350-8AEC-96213A532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FA87B-F040-4BC5-B479-EF27AFED1362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98DF1-60C5-4350-8AEC-96213A5324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FA87B-F040-4BC5-B479-EF27AFED1362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98DF1-60C5-4350-8AEC-96213A532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FA87B-F040-4BC5-B479-EF27AFED1362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98DF1-60C5-4350-8AEC-96213A532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FA87B-F040-4BC5-B479-EF27AFED1362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98DF1-60C5-4350-8AEC-96213A532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FA87B-F040-4BC5-B479-EF27AFED1362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98DF1-60C5-4350-8AEC-96213A5324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FA87B-F040-4BC5-B479-EF27AFED1362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98DF1-60C5-4350-8AEC-96213A532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FA87B-F040-4BC5-B479-EF27AFED1362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C98DF1-60C5-4350-8AEC-96213A5324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FFA87B-F040-4BC5-B479-EF27AFED1362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C98DF1-60C5-4350-8AEC-96213A5324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.ru/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aklass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9dHQsE9ab5HFYHhmIN9W8IgkRqo1IpOz/view" TargetMode="External"/><Relationship Id="rId2" Type="http://schemas.openxmlformats.org/officeDocument/2006/relationships/hyperlink" Target="https://skywaystudy.skyeng.ru/notebookskysma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_LOw0LisoOoJ7ZXJ1K_Ef_KpSa9gn7B3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57356" y="2643182"/>
            <a:ext cx="6981844" cy="185738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Организация </a:t>
            </a:r>
            <a:br>
              <a:rPr lang="ru-RU" sz="3600" b="1" i="1" dirty="0" smtClean="0"/>
            </a:br>
            <a:r>
              <a:rPr lang="ru-RU" sz="3600" b="1" i="1" dirty="0" smtClean="0"/>
              <a:t>дистанционного обучения </a:t>
            </a:r>
            <a:br>
              <a:rPr lang="ru-RU" sz="3600" b="1" i="1" dirty="0" smtClean="0"/>
            </a:br>
            <a:r>
              <a:rPr lang="ru-RU" sz="3600" b="1" i="1" dirty="0" smtClean="0"/>
              <a:t>по русскому языку и литературе</a:t>
            </a:r>
            <a:endParaRPr lang="ru-RU" sz="3600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6248" y="4643446"/>
            <a:ext cx="4214842" cy="1571636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Попова Ольга Александровна,</a:t>
            </a:r>
          </a:p>
          <a:p>
            <a:r>
              <a:rPr lang="ru-RU" sz="2000" dirty="0" smtClean="0"/>
              <a:t>учитель русского языка и литературы МОКУ СОШ №2 г. Лузы</a:t>
            </a:r>
          </a:p>
          <a:p>
            <a:r>
              <a:rPr lang="ru-RU" sz="2000" dirty="0" smtClean="0"/>
              <a:t> </a:t>
            </a:r>
            <a:r>
              <a:rPr lang="en-US" sz="2000" dirty="0" smtClean="0"/>
              <a:t>olya.luza@yandex.ru</a:t>
            </a:r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  <p:pic>
        <p:nvPicPr>
          <p:cNvPr id="37890" name="Picture 2" descr="https://www.edu54.ru/upload/iblock/786/Nekotorye-schitali_-chto-distantsionnoe-obuchenie-_-eto-videouro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8870"/>
            <a:ext cx="3917924" cy="2711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Ключевые преимущества продукта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ctr">
              <a:buNone/>
            </a:pPr>
            <a:r>
              <a:rPr lang="ru-RU" dirty="0" smtClean="0"/>
              <a:t>Защита от списывания</a:t>
            </a:r>
          </a:p>
          <a:p>
            <a:r>
              <a:rPr lang="ru-RU" sz="2000" dirty="0" smtClean="0"/>
              <a:t>Генерируем уникальный вариант для каждого ученика. Наши алгоритмы подбирают новые задания, адаптируя типовые.</a:t>
            </a:r>
          </a:p>
          <a:p>
            <a:r>
              <a:rPr lang="ru-RU" sz="2000" dirty="0" smtClean="0"/>
              <a:t>Нельзя скопировать текст задания и найти ответ в интернете.</a:t>
            </a:r>
          </a:p>
          <a:p>
            <a:r>
              <a:rPr lang="ru-RU" sz="2000" dirty="0" smtClean="0"/>
              <a:t>Можно ограничивать время на задания.</a:t>
            </a:r>
          </a:p>
          <a:p>
            <a:r>
              <a:rPr lang="ru-RU" sz="2000" dirty="0" smtClean="0"/>
              <a:t>Ученик не сможет подсмотреть ответы, даже если зарегистрируется как учитель.</a:t>
            </a:r>
          </a:p>
          <a:p>
            <a:pPr fontAlgn="ctr">
              <a:buNone/>
            </a:pPr>
            <a:r>
              <a:rPr lang="ru-RU" dirty="0" smtClean="0"/>
              <a:t>Экономия времени учителя до 2 часов в неделю</a:t>
            </a:r>
          </a:p>
          <a:p>
            <a:r>
              <a:rPr lang="ru-RU" sz="2400" dirty="0" smtClean="0"/>
              <a:t>Создать любое задание можно за 2-е минуты.</a:t>
            </a:r>
          </a:p>
          <a:p>
            <a:r>
              <a:rPr lang="ru-RU" sz="2400" dirty="0" smtClean="0"/>
              <a:t>Автоматическая проверка домашних работ.</a:t>
            </a:r>
          </a:p>
          <a:p>
            <a:r>
              <a:rPr lang="ru-RU" sz="2400" dirty="0" smtClean="0"/>
              <a:t>Учитель получает результаты сразу, как только ученик доделает работу.</a:t>
            </a:r>
          </a:p>
          <a:p>
            <a:r>
              <a:rPr lang="ru-RU" sz="2400" dirty="0" smtClean="0"/>
              <a:t>Доступна статистика по всему классу и по каждому ученику: правильные ответы и ошибки, трудные темы, средний балл ученика и другие.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Ключевые преимущества продукта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4422"/>
            <a:ext cx="7647836" cy="1785950"/>
          </a:xfrm>
        </p:spPr>
        <p:txBody>
          <a:bodyPr/>
          <a:lstStyle/>
          <a:p>
            <a:pPr fontAlgn="ctr">
              <a:buNone/>
            </a:pPr>
            <a:r>
              <a:rPr lang="ru-RU" dirty="0" smtClean="0"/>
              <a:t>Стабильная работа сервера</a:t>
            </a:r>
          </a:p>
          <a:p>
            <a:r>
              <a:rPr lang="ru-RU" sz="2000" dirty="0" smtClean="0"/>
              <a:t>Работает на любом устройстве даже с медленным интернетом.</a:t>
            </a:r>
          </a:p>
          <a:p>
            <a:r>
              <a:rPr lang="ru-RU" sz="2000" dirty="0" smtClean="0"/>
              <a:t>Выдерживает нагрузку в 10 000+ домашних заданий в час.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6889798" cy="38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156" r="20068" b="5043"/>
          <a:stretch>
            <a:fillRect/>
          </a:stretch>
        </p:blipFill>
        <p:spPr bwMode="auto">
          <a:xfrm>
            <a:off x="571472" y="214290"/>
            <a:ext cx="5196546" cy="428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 l="17578" t="11458" r="21289" b="4166"/>
          <a:stretch>
            <a:fillRect/>
          </a:stretch>
        </p:blipFill>
        <p:spPr bwMode="auto">
          <a:xfrm>
            <a:off x="3786182" y="2723063"/>
            <a:ext cx="5143536" cy="399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15820" t="11458" r="19726" b="6250"/>
          <a:stretch>
            <a:fillRect/>
          </a:stretch>
        </p:blipFill>
        <p:spPr bwMode="auto">
          <a:xfrm>
            <a:off x="1071538" y="500042"/>
            <a:ext cx="785818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18750" t="12500" r="20898" b="5208"/>
          <a:stretch>
            <a:fillRect/>
          </a:stretch>
        </p:blipFill>
        <p:spPr bwMode="auto">
          <a:xfrm>
            <a:off x="3143240" y="142852"/>
            <a:ext cx="577472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 l="39955" t="19792" r="20117" b="4166"/>
          <a:stretch>
            <a:fillRect/>
          </a:stretch>
        </p:blipFill>
        <p:spPr bwMode="auto">
          <a:xfrm>
            <a:off x="1071538" y="2500306"/>
            <a:ext cx="3857652" cy="413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635" t="12969" r="23878" b="8192"/>
          <a:stretch>
            <a:fillRect/>
          </a:stretch>
        </p:blipFill>
        <p:spPr bwMode="auto">
          <a:xfrm>
            <a:off x="1357290" y="214290"/>
            <a:ext cx="7006419" cy="61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3042" y="1142984"/>
            <a:ext cx="5904656" cy="383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15272" y="928670"/>
            <a:ext cx="10715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00042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cs typeface="Times New Roman" pitchFamily="18" charset="0"/>
              </a:rPr>
              <a:t>Ученик - увидит </a:t>
            </a:r>
            <a:r>
              <a:rPr lang="ru-RU" sz="2400" b="1" i="1" dirty="0" smtClean="0">
                <a:cs typeface="Times New Roman" pitchFamily="18" charset="0"/>
              </a:rPr>
              <a:t>свой результат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5786454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cs typeface="Times New Roman" pitchFamily="18" charset="0"/>
              </a:rPr>
              <a:t>Учитель - </a:t>
            </a:r>
            <a:r>
              <a:rPr lang="ru-RU" sz="2400" i="1" dirty="0" smtClean="0">
                <a:cs typeface="Times New Roman" pitchFamily="18" charset="0"/>
              </a:rPr>
              <a:t>задания</a:t>
            </a:r>
            <a:r>
              <a:rPr lang="ru-RU" i="1" dirty="0" smtClean="0">
                <a:cs typeface="Times New Roman" pitchFamily="18" charset="0"/>
              </a:rPr>
              <a:t> </a:t>
            </a:r>
            <a:r>
              <a:rPr lang="ru-RU" b="1" i="1" dirty="0" smtClean="0">
                <a:cs typeface="Times New Roman" pitchFamily="18" charset="0"/>
              </a:rPr>
              <a:t>проверяются автоматически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esktop\h2aMvVZAIb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333375"/>
            <a:ext cx="4762500" cy="619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Дистанционное обучение (ДО)–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57290" y="1447800"/>
            <a:ext cx="7576398" cy="13382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образовательная система, которая построена с применением компьютерных телекоммуникаций и использованием современных информационных и педагогических технологий.  </a:t>
            </a:r>
            <a:endParaRPr lang="ru-RU" sz="2000" dirty="0"/>
          </a:p>
        </p:txBody>
      </p:sp>
      <p:pic>
        <p:nvPicPr>
          <p:cNvPr id="38914" name="Picture 2" descr="C:\Users\user\Desktop\5ed20a8f3643bc8391cbe533_схема 1 (1).jpg"/>
          <p:cNvPicPr>
            <a:picLocks noChangeAspect="1" noChangeArrowheads="1"/>
          </p:cNvPicPr>
          <p:nvPr/>
        </p:nvPicPr>
        <p:blipFill>
          <a:blip r:embed="rId2"/>
          <a:srcRect t="13233"/>
          <a:stretch>
            <a:fillRect/>
          </a:stretch>
        </p:blipFill>
        <p:spPr bwMode="auto">
          <a:xfrm>
            <a:off x="1500166" y="3071810"/>
            <a:ext cx="7072362" cy="3450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57242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Плюсы и минусы ДО: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285860"/>
            <a:ext cx="3664480" cy="53578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развивает умение работать с новыми технологиями;</a:t>
            </a:r>
          </a:p>
          <a:p>
            <a:r>
              <a:rPr lang="ru-RU" dirty="0" smtClean="0"/>
              <a:t>позволяет учителю задавать больше нестандартных, развивающих и творческих заданий; </a:t>
            </a:r>
          </a:p>
          <a:p>
            <a:r>
              <a:rPr lang="ru-RU" dirty="0" smtClean="0"/>
              <a:t> развивает регулятивные компетенции: умение принимать решения, делать осознанный выбор и нести за него ответственность, умение самостоятельно планировать деятельность, использовать обширный спектр источников информации;         </a:t>
            </a:r>
          </a:p>
          <a:p>
            <a:r>
              <a:rPr lang="ru-RU" dirty="0" smtClean="0"/>
              <a:t> происходит формирование навыка самообразования.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357298"/>
            <a:ext cx="3718746" cy="5286412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отсутствует «живое» общение учителя с учениками и учеников между собой; </a:t>
            </a:r>
          </a:p>
          <a:p>
            <a:r>
              <a:rPr lang="ru-RU" dirty="0" smtClean="0"/>
              <a:t>отсутствует возможность для дополнительного объяснения материала слабоуспевающим ученикам;</a:t>
            </a:r>
          </a:p>
          <a:p>
            <a:r>
              <a:rPr lang="ru-RU" dirty="0" smtClean="0"/>
              <a:t>есть определённый вред для здоровья (снижение двигательной активности учащихся, повышение нагрузки на глаза и опорно-двигательный аппарат); </a:t>
            </a:r>
          </a:p>
          <a:p>
            <a:r>
              <a:rPr lang="ru-RU" dirty="0" smtClean="0"/>
              <a:t>использование неотредактированных готовых ответов из сети Интернет.</a:t>
            </a:r>
            <a:endParaRPr lang="ru-RU" dirty="0"/>
          </a:p>
        </p:txBody>
      </p:sp>
      <p:pic>
        <p:nvPicPr>
          <p:cNvPr id="37890" name="Picture 2" descr="C:\Users\user\Desktop\kostyum-sauna4-1-e1539019463699-1024x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857232"/>
            <a:ext cx="2335207" cy="1288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496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Формы ДО: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43042" y="1000108"/>
            <a:ext cx="7290646" cy="192882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чат-урок – урок, который проходит с использованием чат-технологий (например, </a:t>
            </a:r>
            <a:r>
              <a:rPr lang="ru-RU" dirty="0" err="1" smtClean="0"/>
              <a:t>skype</a:t>
            </a:r>
            <a:r>
              <a:rPr lang="ru-RU" dirty="0" smtClean="0"/>
              <a:t>, </a:t>
            </a:r>
            <a:r>
              <a:rPr lang="ru-RU" dirty="0" err="1" smtClean="0"/>
              <a:t>zoom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/>
              <a:t>индивидуальная консультация;</a:t>
            </a:r>
          </a:p>
          <a:p>
            <a:pPr lvl="0"/>
            <a:r>
              <a:rPr lang="ru-RU" dirty="0" smtClean="0"/>
              <a:t>рабочие листы, инструктивные карты (например, </a:t>
            </a:r>
            <a:r>
              <a:rPr lang="ru-RU" dirty="0" err="1" smtClean="0"/>
              <a:t>google</a:t>
            </a:r>
            <a:r>
              <a:rPr lang="ru-RU" dirty="0" smtClean="0"/>
              <a:t> формы);</a:t>
            </a:r>
          </a:p>
          <a:p>
            <a:pPr lvl="0"/>
            <a:r>
              <a:rPr lang="ru-RU" dirty="0" smtClean="0"/>
              <a:t>интерактивные тренажеры;</a:t>
            </a:r>
          </a:p>
          <a:p>
            <a:pPr lvl="0"/>
            <a:r>
              <a:rPr lang="ru-RU" dirty="0" smtClean="0"/>
              <a:t>интерактивные тесты и др.</a:t>
            </a:r>
          </a:p>
          <a:p>
            <a:endParaRPr lang="ru-RU" dirty="0"/>
          </a:p>
        </p:txBody>
      </p:sp>
      <p:pic>
        <p:nvPicPr>
          <p:cNvPr id="39938" name="Picture 2" descr="C:\Users\user\Desktop\Distance-Learn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89375" y="-3771900"/>
            <a:ext cx="16922750" cy="14401800"/>
          </a:xfrm>
          <a:prstGeom prst="rect">
            <a:avLst/>
          </a:prstGeom>
          <a:noFill/>
        </p:spPr>
      </p:pic>
      <p:pic>
        <p:nvPicPr>
          <p:cNvPr id="39939" name="Picture 3" descr="C:\Users\user\Desktop\Distance-Learn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89375" y="-3771900"/>
            <a:ext cx="16922750" cy="14401800"/>
          </a:xfrm>
          <a:prstGeom prst="rect">
            <a:avLst/>
          </a:prstGeom>
          <a:noFill/>
        </p:spPr>
      </p:pic>
      <p:pic>
        <p:nvPicPr>
          <p:cNvPr id="39940" name="Picture 4" descr="C:\Users\user\Desktop\Distance-Learn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89375" y="-3771900"/>
            <a:ext cx="16922750" cy="14401800"/>
          </a:xfrm>
          <a:prstGeom prst="rect">
            <a:avLst/>
          </a:prstGeom>
          <a:noFill/>
        </p:spPr>
      </p:pic>
      <p:pic>
        <p:nvPicPr>
          <p:cNvPr id="39941" name="Picture 5" descr="C:\Users\user\Desktop\Distance-Learni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89375" y="-3771900"/>
            <a:ext cx="16922750" cy="14401800"/>
          </a:xfrm>
          <a:prstGeom prst="rect">
            <a:avLst/>
          </a:prstGeom>
          <a:noFill/>
        </p:spPr>
      </p:pic>
      <p:pic>
        <p:nvPicPr>
          <p:cNvPr id="39942" name="Picture 6" descr="C:\Users\user\Desktop\009d24_1a668e7dde0748b2acf6bd2f5eb8adee_mv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7479" y="2786058"/>
            <a:ext cx="7008819" cy="3942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862150" cy="12747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Электронные средства обучения, </a:t>
            </a:r>
            <a:br>
              <a:rPr lang="ru-RU" sz="3100" dirty="0" smtClean="0"/>
            </a:br>
            <a:r>
              <a:rPr lang="ru-RU" sz="3100" dirty="0" smtClean="0"/>
              <a:t>отвечающие особенностям предметов </a:t>
            </a:r>
            <a:br>
              <a:rPr lang="ru-RU" sz="3100" dirty="0" smtClean="0"/>
            </a:br>
            <a:r>
              <a:rPr lang="ru-RU" sz="3100" dirty="0" smtClean="0"/>
              <a:t>«Русский язык» и «Литература»: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47800"/>
            <a:ext cx="7647836" cy="4910158"/>
          </a:xfrm>
        </p:spPr>
        <p:txBody>
          <a:bodyPr>
            <a:noAutofit/>
          </a:bodyPr>
          <a:lstStyle/>
          <a:p>
            <a:r>
              <a:rPr lang="ru-RU" sz="2000" dirty="0" smtClean="0"/>
              <a:t>текстовые материалы в цифровом и мультимедийном формате (художественные, критические, биографические и справочные); </a:t>
            </a:r>
          </a:p>
          <a:p>
            <a:r>
              <a:rPr lang="ru-RU" sz="2000" dirty="0" smtClean="0"/>
              <a:t>аудиотексты; </a:t>
            </a:r>
          </a:p>
          <a:p>
            <a:r>
              <a:rPr lang="ru-RU" sz="2000" dirty="0" smtClean="0"/>
              <a:t>художественные и учебные видеофильмы; </a:t>
            </a:r>
          </a:p>
          <a:p>
            <a:r>
              <a:rPr lang="ru-RU" sz="2000" dirty="0" smtClean="0"/>
              <a:t> цифровые иллюстрации и фотографии; </a:t>
            </a:r>
          </a:p>
          <a:p>
            <a:r>
              <a:rPr lang="ru-RU" sz="2000" dirty="0" smtClean="0"/>
              <a:t> видеоуроки; </a:t>
            </a:r>
          </a:p>
          <a:p>
            <a:r>
              <a:rPr lang="ru-RU" sz="2000" dirty="0" smtClean="0"/>
              <a:t>видеоинтервью и видеоэкскурсии; </a:t>
            </a:r>
          </a:p>
          <a:p>
            <a:r>
              <a:rPr lang="ru-RU" sz="2000" dirty="0" smtClean="0"/>
              <a:t> интерактивные задания; </a:t>
            </a:r>
          </a:p>
          <a:p>
            <a:r>
              <a:rPr lang="ru-RU" sz="2000" dirty="0" smtClean="0"/>
              <a:t>электронные контрольные работы и тесты;</a:t>
            </a:r>
          </a:p>
          <a:p>
            <a:r>
              <a:rPr lang="ru-RU" sz="2000" dirty="0" smtClean="0"/>
              <a:t>«Российская электронная школа» (</a:t>
            </a:r>
            <a:r>
              <a:rPr lang="ru-RU" sz="2000" u="sng" dirty="0" smtClean="0">
                <a:hlinkClick r:id="rId2"/>
              </a:rPr>
              <a:t>https://resh.edu.ru/</a:t>
            </a:r>
            <a:r>
              <a:rPr lang="ru-RU" sz="2000" dirty="0" smtClean="0"/>
              <a:t>); 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Учи.ру</a:t>
            </a:r>
            <a:r>
              <a:rPr lang="ru-RU" sz="2000" dirty="0" smtClean="0"/>
              <a:t>» (</a:t>
            </a:r>
            <a:r>
              <a:rPr lang="ru-RU" sz="2000" u="sng" dirty="0" smtClean="0">
                <a:hlinkClick r:id="rId3"/>
              </a:rPr>
              <a:t>https://uchi.ru/</a:t>
            </a:r>
            <a:r>
              <a:rPr lang="ru-RU" sz="2000" dirty="0" smtClean="0"/>
              <a:t>) ;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ЯКласс</a:t>
            </a:r>
            <a:r>
              <a:rPr lang="ru-RU" sz="2000" dirty="0" smtClean="0"/>
              <a:t>» (</a:t>
            </a:r>
            <a:r>
              <a:rPr lang="ru-RU" sz="2000" u="sng" dirty="0" smtClean="0">
                <a:hlinkClick r:id="rId4"/>
              </a:rPr>
              <a:t>https://www.yaklass.ru/</a:t>
            </a:r>
            <a:r>
              <a:rPr lang="ru-RU" sz="2000" dirty="0" smtClean="0"/>
              <a:t>).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10 стратегий, поддерживающие продуктивные формы мотивации у учащихся в период ДО</a:t>
            </a:r>
            <a:endParaRPr lang="ru-RU" sz="31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5286380" y="1643050"/>
          <a:ext cx="350046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428728" y="1643050"/>
          <a:ext cx="3405190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14480" y="214290"/>
            <a:ext cx="7000892" cy="5000660"/>
            <a:chOff x="2207853" y="438"/>
            <a:chExt cx="6936147" cy="547121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18266" y="438"/>
              <a:ext cx="6725734" cy="5450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207853" y="3645024"/>
              <a:ext cx="6684627" cy="182662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pic>
        <p:nvPicPr>
          <p:cNvPr id="6" name="Picture 5" descr="ᐈ Проблемы картинки фото, фотографии проблемы | скачать на Depositphotos®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499380">
            <a:off x="2249887" y="1377489"/>
            <a:ext cx="6342080" cy="1936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285852" y="5143512"/>
            <a:ext cx="3815719" cy="1714488"/>
            <a:chOff x="30354" y="0"/>
            <a:chExt cx="5189718" cy="277269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37009" b="41321"/>
            <a:stretch/>
          </p:blipFill>
          <p:spPr bwMode="auto">
            <a:xfrm>
              <a:off x="30354" y="0"/>
              <a:ext cx="4895607" cy="2772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267744" y="0"/>
              <a:ext cx="2952328" cy="836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Интерактивная рабочая тетрадь </a:t>
            </a:r>
            <a:r>
              <a:rPr lang="en-US" sz="3600" dirty="0" err="1" smtClean="0"/>
              <a:t>Skysmart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85852" y="1000108"/>
            <a:ext cx="7647836" cy="28575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Новый инструмент для учителей и учеников:</a:t>
            </a:r>
          </a:p>
          <a:p>
            <a:r>
              <a:rPr lang="ru-RU" sz="2600" dirty="0" err="1"/>
              <a:t>Онлайн-сервис</a:t>
            </a:r>
            <a:r>
              <a:rPr lang="ru-RU" sz="2600" dirty="0"/>
              <a:t> с интерактивными заданиями для школьников 5-11 классов.</a:t>
            </a:r>
          </a:p>
          <a:p>
            <a:r>
              <a:rPr lang="ru-RU" sz="2600" dirty="0"/>
              <a:t>Задания разработаны </a:t>
            </a:r>
            <a:r>
              <a:rPr lang="ru-RU" sz="2600" dirty="0" err="1"/>
              <a:t>Skysmart</a:t>
            </a:r>
            <a:r>
              <a:rPr lang="ru-RU" sz="2600" dirty="0"/>
              <a:t> на основе пособий для самостоятельной работы АО «Издательство "Просвещение"». Подходят ко всем учебникам из федерального перечня.</a:t>
            </a:r>
          </a:p>
          <a:p>
            <a:r>
              <a:rPr lang="ru-RU" sz="2600" dirty="0"/>
              <a:t>Работает с любого устройства: компьютера, планшета или смартфона с минимальным интернетом.</a:t>
            </a:r>
          </a:p>
          <a:p>
            <a:r>
              <a:rPr lang="ru-RU" sz="2600" dirty="0"/>
              <a:t>Для учеников разработан мобильный интерфейс.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3214686"/>
            <a:ext cx="4786346" cy="34290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000364" y="3357562"/>
          <a:ext cx="4500594" cy="3180490"/>
        </p:xfrm>
        <a:graphic>
          <a:graphicData uri="http://schemas.openxmlformats.org/presentationml/2006/ole">
            <p:oleObj spid="_x0000_s23554" name="Acrobat Document" r:id="rId3" imgW="6415846" imgH="4533873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362084" cy="654032"/>
          </a:xfrm>
        </p:spPr>
        <p:txBody>
          <a:bodyPr>
            <a:normAutofit/>
          </a:bodyPr>
          <a:lstStyle/>
          <a:p>
            <a:r>
              <a:rPr lang="ru-RU" sz="3200" dirty="0"/>
              <a:t>Ключевые преимущества продукта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28" y="1447800"/>
            <a:ext cx="7504960" cy="3981464"/>
          </a:xfrm>
        </p:spPr>
        <p:txBody>
          <a:bodyPr>
            <a:normAutofit fontScale="85000" lnSpcReduction="10000"/>
          </a:bodyPr>
          <a:lstStyle/>
          <a:p>
            <a:pPr fontAlgn="ctr">
              <a:buNone/>
            </a:pPr>
            <a:r>
              <a:rPr lang="ru-RU" dirty="0" smtClean="0"/>
              <a:t>Входит </a:t>
            </a:r>
            <a:r>
              <a:rPr lang="ru-RU" dirty="0"/>
              <a:t>в федеральный перечень рекомендованных цифровых ресурсов</a:t>
            </a:r>
          </a:p>
          <a:p>
            <a:r>
              <a:rPr lang="ru-RU" sz="2000" dirty="0"/>
              <a:t>Материалы одобрены </a:t>
            </a:r>
            <a:r>
              <a:rPr lang="ru-RU" sz="2000" dirty="0" smtClean="0">
                <a:hlinkClick r:id="rId2"/>
              </a:rPr>
              <a:t>ФИПИ</a:t>
            </a:r>
            <a:endParaRPr lang="ru-RU" sz="2000" dirty="0"/>
          </a:p>
          <a:p>
            <a:r>
              <a:rPr lang="ru-RU" sz="2000" dirty="0">
                <a:hlinkClick r:id="rId3"/>
              </a:rPr>
              <a:t>Экспертное заключение </a:t>
            </a:r>
            <a:r>
              <a:rPr lang="ru-RU" sz="2000" dirty="0" smtClean="0">
                <a:hlinkClick r:id="rId3"/>
              </a:rPr>
              <a:t>МПГУ</a:t>
            </a:r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>
                <a:hlinkClick r:id="rId4"/>
              </a:rPr>
              <a:t>Экспертиза АНО «Агентство стратегических инициатив»</a:t>
            </a:r>
            <a:r>
              <a:rPr lang="ru-RU" sz="2000" dirty="0"/>
              <a:t>.</a:t>
            </a:r>
          </a:p>
          <a:p>
            <a:pPr fontAlgn="ctr">
              <a:buNone/>
            </a:pPr>
            <a:r>
              <a:rPr lang="ru-RU" dirty="0"/>
              <a:t>Материалы соответствуют стандартам качества</a:t>
            </a:r>
            <a:br>
              <a:rPr lang="ru-RU" dirty="0"/>
            </a:br>
            <a:endParaRPr lang="ru-RU" dirty="0"/>
          </a:p>
          <a:p>
            <a:r>
              <a:rPr lang="ru-RU" sz="2400" dirty="0"/>
              <a:t>Задания разработаны на основе рабочих тетрадей к </a:t>
            </a:r>
            <a:r>
              <a:rPr lang="ru-RU" sz="2400" dirty="0">
                <a:hlinkClick r:id="rId2"/>
              </a:rPr>
              <a:t>УМК </a:t>
            </a:r>
            <a:r>
              <a:rPr lang="ru-RU" sz="2400" dirty="0"/>
              <a:t>АО «Издательство „Просвещение"».</a:t>
            </a:r>
          </a:p>
          <a:p>
            <a:r>
              <a:rPr lang="ru-RU" sz="2400" dirty="0"/>
              <a:t>Подходят ко всем учебникам из </a:t>
            </a:r>
            <a:r>
              <a:rPr lang="ru-RU" sz="2400" dirty="0">
                <a:hlinkClick r:id="rId2"/>
              </a:rPr>
              <a:t>ФПУ</a:t>
            </a:r>
            <a:r>
              <a:rPr lang="ru-RU" sz="2400" dirty="0"/>
              <a:t>.</a:t>
            </a:r>
          </a:p>
          <a:p>
            <a:r>
              <a:rPr lang="ru-RU" sz="2400" dirty="0"/>
              <a:t>Соответствуют </a:t>
            </a:r>
            <a:r>
              <a:rPr lang="ru-RU" sz="2400" dirty="0">
                <a:hlinkClick r:id="rId2"/>
              </a:rPr>
              <a:t>ФГОС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271</TotalTime>
  <Words>482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Солнцестояние</vt:lpstr>
      <vt:lpstr>Acrobat Document</vt:lpstr>
      <vt:lpstr>Организация  дистанционного обучения  по русскому языку и литературе</vt:lpstr>
      <vt:lpstr>Дистанционное обучение (ДО)–</vt:lpstr>
      <vt:lpstr>Плюсы и минусы ДО:</vt:lpstr>
      <vt:lpstr>Формы ДО:</vt:lpstr>
      <vt:lpstr> Электронные средства обучения,  отвечающие особенностям предметов  «Русский язык» и «Литература»:  </vt:lpstr>
      <vt:lpstr>10 стратегий, поддерживающие продуктивные формы мотивации у учащихся в период ДО</vt:lpstr>
      <vt:lpstr>Слайд 7</vt:lpstr>
      <vt:lpstr>Интерактивная рабочая тетрадь Skysmart </vt:lpstr>
      <vt:lpstr>Ключевые преимущества продукта</vt:lpstr>
      <vt:lpstr>Ключевые преимущества продукта</vt:lpstr>
      <vt:lpstr>Ключевые преимущества продукта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2020-12-21T18:03:33Z</dcterms:created>
  <dcterms:modified xsi:type="dcterms:W3CDTF">2020-12-22T22:35:39Z</dcterms:modified>
</cp:coreProperties>
</file>