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Кировское областное государственное общеобразовательное автономное учреждение «Средняя школа г.Лузы»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Мой папа  - железнодорожник.</a:t>
            </a:r>
          </a:p>
          <a:p>
            <a:pPr algn="ctr"/>
            <a:endParaRPr lang="ru-RU" sz="1600" b="1" i="1" dirty="0" smtClean="0"/>
          </a:p>
          <a:p>
            <a:pPr algn="ctr"/>
            <a:endParaRPr lang="ru-RU" sz="1600" b="1" i="1" dirty="0" smtClean="0"/>
          </a:p>
          <a:p>
            <a:pPr algn="r"/>
            <a:r>
              <a:rPr lang="ru-RU" sz="1600" b="1" i="1" dirty="0" smtClean="0"/>
              <a:t>Ученица 2-б класса</a:t>
            </a:r>
          </a:p>
          <a:p>
            <a:pPr algn="r"/>
            <a:r>
              <a:rPr lang="ru-RU" sz="1600" b="1" i="1" dirty="0" err="1" smtClean="0"/>
              <a:t>Климчук</a:t>
            </a:r>
            <a:r>
              <a:rPr lang="ru-RU" sz="1600" b="1" i="1" dirty="0" smtClean="0"/>
              <a:t> Дарья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930" y="379792"/>
            <a:ext cx="8890968" cy="356519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Железная дорога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наше время так нужна!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любая из профессий, -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Всем почетна и важна.</a:t>
            </a:r>
          </a:p>
        </p:txBody>
      </p:sp>
      <p:pic>
        <p:nvPicPr>
          <p:cNvPr id="1026" name="Picture 2" descr="http://magnetlab.ru/uploads/zel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31" y="3870960"/>
            <a:ext cx="4474966" cy="2987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719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60" y="439781"/>
            <a:ext cx="8531980" cy="33353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того, чтобы поезда приходили вовремя, чтобы пассажиры были в безопасности, грузы доставляли в нужный срок, на железной дороге трудится много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людей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профессий: кассир, диспетчер, проводник, машинист, осмотрщик, монтер пути.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http://luxfon.com/pic/201203/1280x768/luxfon.com-10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18" y="3972699"/>
            <a:ext cx="4529794" cy="2717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101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208" y="204650"/>
            <a:ext cx="7666964" cy="1701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Мой папа работает монтером пути. Эта профессия в простонародье называется путеец.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\\ds\userdata\КоноваловаЕА\Desktop\свидетельство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" y="1797337"/>
            <a:ext cx="6808876" cy="486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39" y="329184"/>
            <a:ext cx="3642518" cy="6329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0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07" y="184597"/>
            <a:ext cx="8596668" cy="8199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Монтер пути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56867" y="594574"/>
            <a:ext cx="4468970" cy="61110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Они занимаются строительством новых дорог, ремонтом и обслуживанием старых. Профессия «монтер пути» существует ради безопасности перевозок.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" y="1004552"/>
            <a:ext cx="3006411" cy="534473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86" y="1957588"/>
            <a:ext cx="2670757" cy="4748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20" y="1957589"/>
            <a:ext cx="2670756" cy="4748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343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8"/>
            <a:ext cx="8904548" cy="570105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	Мой папа работает на железной дороге более 15 лет.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	Он потомственный железнодорожник. Еще его дед (мой прадедушка) трудился на железной дороге. А его отец (мой дедушка) был бригадиром на 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</a:rPr>
              <a:t>Северо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– Кавказской железной дороге в г. Пятигорске.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70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251" y="1635617"/>
            <a:ext cx="5847008" cy="4584879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Я очень горжусь своим папой. И дальнейшую жизнь тоже хочу связать с железной дорогой.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9" y="228956"/>
            <a:ext cx="4702936" cy="6270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336373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101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Кировское областное государственное общеобразовательное автономное учреждение «Средняя школа г.Лузы»  </vt:lpstr>
      <vt:lpstr>Железная дорога В наше время так нужна! И любая из профессий, - Всем почетна и важна.</vt:lpstr>
      <vt:lpstr>Для того, чтобы поезда приходили вовремя, чтобы пассажиры были в безопасности, грузы доставляли в нужный срок, на железной дороге трудится много людей разных профессий: кассир, диспетчер, проводник, машинист, осмотрщик, монтер пути. </vt:lpstr>
      <vt:lpstr>Мой папа работает монтером пути. Эта профессия в простонародье называется путеец.</vt:lpstr>
      <vt:lpstr>Монтер пути</vt:lpstr>
      <vt:lpstr> Мой папа работает на железной дороге более 15 лет.  Он потомственный железнодорожник. Еще его дед (мой прадедушка) трудился на железной дороге. А его отец (мой дедушка) был бригадиром на Северо – Кавказской железной дороге в г. Пятигорске.  </vt:lpstr>
      <vt:lpstr> Я очень горжусь своим папой. И дальнейшую жизнь тоже хочу связать с железной дорогой.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Железная дорога В наше время так нужна! И любая из профессий, - Всем почетна и важна.</dc:title>
  <dc:creator>Елена Коновалова</dc:creator>
  <cp:lastModifiedBy>ИгумноваОМ</cp:lastModifiedBy>
  <cp:revision>17</cp:revision>
  <dcterms:created xsi:type="dcterms:W3CDTF">2016-12-14T11:06:32Z</dcterms:created>
  <dcterms:modified xsi:type="dcterms:W3CDTF">2021-01-22T10:02:52Z</dcterms:modified>
</cp:coreProperties>
</file>