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9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90099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75" d="100"/>
          <a:sy n="75" d="100"/>
        </p:scale>
        <p:origin x="-427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16.10.2023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Layout" Target="../slideLayouts/slideLayout7.xml"/><Relationship Id="rId1" Type="http://schemas.openxmlformats.org/officeDocument/2006/relationships/audio" Target="&#1040;&#1087;&#1087;&#1083;&#1086;&#1076;&#1080;&#1089;&#1084;&#1077;&#1085;&#1090;&#1099;.mp3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3" Type="http://schemas.openxmlformats.org/officeDocument/2006/relationships/slide" Target="slide5.xml"/><Relationship Id="rId21" Type="http://schemas.openxmlformats.org/officeDocument/2006/relationships/slide" Target="slide26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8.xml"/><Relationship Id="rId10" Type="http://schemas.openxmlformats.org/officeDocument/2006/relationships/slide" Target="slide12.xml"/><Relationship Id="rId19" Type="http://schemas.openxmlformats.org/officeDocument/2006/relationships/slide" Target="slide23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691680" y="1628800"/>
            <a:ext cx="6480720" cy="3360569"/>
            <a:chOff x="1115616" y="2955212"/>
            <a:chExt cx="7165477" cy="419383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955212"/>
              <a:ext cx="7165477" cy="2419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990099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Игра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990099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«Счастливый случай»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99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56002" y="5651093"/>
              <a:ext cx="5084704" cy="1497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Подготовила: Сорокина Наталья </a:t>
              </a:r>
              <a:r>
                <a:rPr lang="ru-RU" dirty="0" err="1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Николаевнаы</a:t>
              </a:r>
              <a:r>
                <a:rPr lang="ru-RU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, </a:t>
              </a:r>
              <a:endParaRPr lang="ru-RU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учитель </a:t>
              </a:r>
              <a:r>
                <a:rPr lang="ru-RU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специальных (коррекционных) классов</a:t>
              </a:r>
              <a:endParaRPr lang="ru-RU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КОГОАУ СШ г.Лузы</a:t>
              </a:r>
              <a:endParaRPr lang="ru-RU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660066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7" name="Picture 2" descr="http://vr-vyksa.ru/media/wyksarru/81_17898/38.jpg"/>
          <p:cNvPicPr>
            <a:picLocks noChangeAspect="1" noChangeArrowheads="1"/>
          </p:cNvPicPr>
          <p:nvPr/>
        </p:nvPicPr>
        <p:blipFill>
          <a:blip r:embed="rId2"/>
          <a:srcRect t="50233" b="2797"/>
          <a:stretch>
            <a:fillRect/>
          </a:stretch>
        </p:blipFill>
        <p:spPr bwMode="auto">
          <a:xfrm>
            <a:off x="0" y="5229225"/>
            <a:ext cx="462438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vr-vyksa.ru/media/wyksarru/81_17898/38.jpg"/>
          <p:cNvPicPr>
            <a:picLocks noChangeAspect="1" noChangeArrowheads="1"/>
          </p:cNvPicPr>
          <p:nvPr/>
        </p:nvPicPr>
        <p:blipFill>
          <a:blip r:embed="rId2"/>
          <a:srcRect t="1428" b="49525"/>
          <a:stretch>
            <a:fillRect/>
          </a:stretch>
        </p:blipFill>
        <p:spPr bwMode="auto">
          <a:xfrm>
            <a:off x="4572000" y="5241925"/>
            <a:ext cx="4572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лово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ШАХТЁР</a:t>
            </a:r>
            <a:endParaRPr lang="ru-RU" dirty="0"/>
          </a:p>
        </p:txBody>
      </p:sp>
      <p:pic>
        <p:nvPicPr>
          <p:cNvPr id="4" name="шахматы" descr="http://www.spar-toys.de/bilder/gross/402/4022498030808/The-Toy-Company-0001020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214554"/>
            <a:ext cx="2982915" cy="298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"/>
          <p:cNvSpPr/>
          <p:nvPr/>
        </p:nvSpPr>
        <p:spPr>
          <a:xfrm>
            <a:off x="3643306" y="2500306"/>
            <a:ext cx="10650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,,,,</a:t>
            </a:r>
            <a:endParaRPr lang="ru-RU" sz="44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терка" descr="http://posudaonline.com.ua/media/catalog/product/cache/1/image/800x600/9df78eab33525d08d6e5fb8d27136e95/v/i/vincent-tjorka-vc-1106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714620"/>
            <a:ext cx="22891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928802"/>
            <a:ext cx="148748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шахтер" descr="C:\Users\euro1\Desktop\НАДЕЮСЬ ТЕБЕ ЭТО НЕОБХОДИМО Я РАБОТАЛА НАД НИМИ 2 ЧАСА А ПРИШЛА ДОМОЙ Я В 7, И УСТАЛА КАК СОБАКА\021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0"/>
            <a:ext cx="2185972" cy="367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возврат 9">
            <a:hlinkClick r:id="rId6" action="ppaction://hlinksldjump" highlightClick="1"/>
          </p:cNvPr>
          <p:cNvSpPr/>
          <p:nvPr/>
        </p:nvSpPr>
        <p:spPr>
          <a:xfrm>
            <a:off x="1714480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ПАСАТЕЛЬ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СПАСАТЕЛЬ</a:t>
            </a:r>
            <a:endParaRPr lang="ru-RU" dirty="0"/>
          </a:p>
        </p:txBody>
      </p:sp>
      <p:pic>
        <p:nvPicPr>
          <p:cNvPr id="4" name="сапог" descr="http://cpd.yaroslavl.ru:82/portals/0/Images/logo/3_5/sz3_5/sz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571744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71612"/>
            <a:ext cx="1792288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цифры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000504"/>
            <a:ext cx="158432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гантеля" descr="http://sport-ekotex.ru/admin/pictures/13418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042"/>
          <a:stretch>
            <a:fillRect/>
          </a:stretch>
        </p:blipFill>
        <p:spPr bwMode="auto">
          <a:xfrm rot="5086307">
            <a:off x="5352099" y="1747343"/>
            <a:ext cx="16002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гс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857628"/>
            <a:ext cx="15668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н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3786190"/>
            <a:ext cx="9874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6572264" y="4071942"/>
            <a:ext cx="642942" cy="3571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картинка" descr="C:\Users\euro1\Desktop\Новая папка (4)\НАДЕЮСЬ ТЕБЕ ЭТО НЕОБХОДИМО Я РАБОТАЛА НАД НИМИ 2 ЧАСА А ПРИШЛА ДОМОЙ Я В 7, И УСТАЛА КАК СОБАКА\01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0"/>
            <a:ext cx="2466963" cy="299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Управляющая кнопка: возврат 16">
            <a:hlinkClick r:id="rId9" action="ppaction://hlinksldjump" highlightClick="1"/>
          </p:cNvPr>
          <p:cNvSpPr/>
          <p:nvPr/>
        </p:nvSpPr>
        <p:spPr>
          <a:xfrm>
            <a:off x="1714480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лово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ВОДИТЕЛЬ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12884"/>
            <a:ext cx="5929354" cy="444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картинка" descr="http://sockraina.com/wp-content/uploads/2016/04/aaa.png_resize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85728"/>
            <a:ext cx="1687737" cy="1177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1714480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лово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ВОДОЛАЗ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карти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00042"/>
            <a:ext cx="319026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1714480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 пословицу</a:t>
            </a:r>
            <a:endParaRPr lang="ru-RU" dirty="0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1"/>
            <a:ext cx="8229600" cy="1021556"/>
          </a:xfrm>
          <a:prstGeom prst="round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  <a:defRPr/>
            </a:pPr>
            <a:r>
              <a:rPr lang="ru-RU" sz="5400" b="1" dirty="0" smtClean="0"/>
              <a:t>Без труда….</a:t>
            </a:r>
          </a:p>
        </p:txBody>
      </p:sp>
      <p:sp>
        <p:nvSpPr>
          <p:cNvPr id="5" name="ответ"/>
          <p:cNvSpPr/>
          <p:nvPr/>
        </p:nvSpPr>
        <p:spPr>
          <a:xfrm>
            <a:off x="1285852" y="4143380"/>
            <a:ext cx="6737972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5400" baseline="300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5400" baseline="30000" dirty="0" smtClean="0">
                <a:solidFill>
                  <a:schemeClr val="bg1"/>
                </a:solidFill>
              </a:rPr>
              <a:t>НЕ ВЫТАЩИШЬ И РЫБКУ ИЗ ПРУДА.</a:t>
            </a:r>
            <a:endParaRPr lang="ru-RU" sz="5400" baseline="30000" dirty="0">
              <a:solidFill>
                <a:schemeClr val="bg1"/>
              </a:solidFill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1714480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Узнай пословицу</a:t>
            </a:r>
            <a:endParaRPr lang="ru-RU" dirty="0"/>
          </a:p>
        </p:txBody>
      </p:sp>
      <p:pic>
        <p:nvPicPr>
          <p:cNvPr id="4" name="ответ" descr="https://myslide.ru/documents_7/06b5a34395e3ddbcb50d2228d6413087/img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2831" y="2262957"/>
            <a:ext cx="5983879" cy="4487909"/>
          </a:xfrm>
          <a:prstGeom prst="rect">
            <a:avLst/>
          </a:prstGeom>
          <a:noFill/>
        </p:spPr>
      </p:pic>
      <p:sp>
        <p:nvSpPr>
          <p:cNvPr id="5" name="начало пословицы"/>
          <p:cNvSpPr/>
          <p:nvPr/>
        </p:nvSpPr>
        <p:spPr>
          <a:xfrm>
            <a:off x="571472" y="1142984"/>
            <a:ext cx="8072494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Хочешь голодать- ложись спать.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1214414" y="6072206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42976" y="2000240"/>
            <a:ext cx="2786082" cy="135732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человека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00628" y="1857364"/>
            <a:ext cx="2500330" cy="10001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узнают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0628" y="3429000"/>
            <a:ext cx="2928958" cy="121444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работе.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71538" y="3857628"/>
            <a:ext cx="2714644" cy="107157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полёте,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71736" y="5072074"/>
            <a:ext cx="3286148" cy="9286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Птицу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твет"/>
          <p:cNvSpPr/>
          <p:nvPr/>
        </p:nvSpPr>
        <p:spPr>
          <a:xfrm>
            <a:off x="857224" y="500042"/>
            <a:ext cx="7358114" cy="107157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Птицу узнают в полёте, а человека в работе.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возврат 10">
            <a:hlinkClick r:id="rId2" action="ppaction://hlinksldjump" highlightClick="1"/>
          </p:cNvPr>
          <p:cNvSpPr/>
          <p:nvPr/>
        </p:nvSpPr>
        <p:spPr>
          <a:xfrm>
            <a:off x="1714480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1 строчка"/>
          <p:cNvSpPr/>
          <p:nvPr/>
        </p:nvSpPr>
        <p:spPr>
          <a:xfrm>
            <a:off x="1214414" y="2357430"/>
            <a:ext cx="6929486" cy="92869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ДТЕАЛТУА         ВТРТЕАМТЯА,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2 строчка"/>
          <p:cNvSpPr/>
          <p:nvPr/>
        </p:nvSpPr>
        <p:spPr>
          <a:xfrm>
            <a:off x="1214414" y="3571876"/>
            <a:ext cx="6929486" cy="8572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АА       ПТОАТТЕАХТЕА      ЧТААСТ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шифрования профессии после каждой гласной буквы вставили букву «А»,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после согласной – букву «Т». </a:t>
            </a:r>
          </a:p>
          <a:p>
            <a:endParaRPr lang="ru-RU" sz="2800" dirty="0" smtClean="0">
              <a:solidFill>
                <a:srgbClr val="0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</a:rPr>
              <a:t>Декодируйте зашифрованную пословицу.</a:t>
            </a:r>
          </a:p>
        </p:txBody>
      </p:sp>
      <p:sp>
        <p:nvSpPr>
          <p:cNvPr id="7" name="ответ"/>
          <p:cNvSpPr/>
          <p:nvPr/>
        </p:nvSpPr>
        <p:spPr>
          <a:xfrm>
            <a:off x="1285852" y="4714884"/>
            <a:ext cx="6929486" cy="12858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Делу – время, а потехе- час.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1714480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Узнай пословицу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вопрос"/>
          <p:cNvSpPr/>
          <p:nvPr/>
        </p:nvSpPr>
        <p:spPr>
          <a:xfrm>
            <a:off x="1214414" y="1857364"/>
            <a:ext cx="6786610" cy="8572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учи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льюдебез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а учи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дельюкору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твет"/>
          <p:cNvSpPr/>
          <p:nvPr/>
        </p:nvSpPr>
        <p:spPr>
          <a:xfrm>
            <a:off x="1285852" y="3500438"/>
            <a:ext cx="6643734" cy="8572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Не учи безделью, а учи рукоделью.</a:t>
            </a:r>
            <a:endParaRPr lang="ru-RU" sz="2800" b="1" dirty="0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1714480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Назови  лишнее в работе продавца?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продавец" descr="C:\Users\Владелец\Pictures\профессии\Новая папка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857364"/>
            <a:ext cx="3393774" cy="43120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1785926"/>
            <a:ext cx="142876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весы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2857496"/>
            <a:ext cx="142876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касса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3857628"/>
            <a:ext cx="142876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гири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5000636"/>
            <a:ext cx="150019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метла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38252" y="5153036"/>
            <a:ext cx="150019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метла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возврат 11">
            <a:hlinkClick r:id="rId3" action="ppaction://hlinksldjump" highlightClick="1"/>
          </p:cNvPr>
          <p:cNvSpPr/>
          <p:nvPr/>
        </p:nvSpPr>
        <p:spPr>
          <a:xfrm>
            <a:off x="1714480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Есть на свете много профессий,</a:t>
            </a:r>
            <a:br>
              <a:rPr lang="ru-RU" b="1" dirty="0" smtClean="0"/>
            </a:br>
            <a:r>
              <a:rPr lang="ru-RU" b="1" dirty="0" smtClean="0"/>
              <a:t>И важны они всем нам очень:</a:t>
            </a:r>
            <a:br>
              <a:rPr lang="ru-RU" b="1" dirty="0" smtClean="0"/>
            </a:br>
            <a:r>
              <a:rPr lang="ru-RU" b="1" dirty="0" smtClean="0"/>
              <a:t>Врач, учитель, сантехник, профессор,</a:t>
            </a:r>
            <a:br>
              <a:rPr lang="ru-RU" b="1" dirty="0" smtClean="0"/>
            </a:br>
            <a:r>
              <a:rPr lang="ru-RU" b="1" dirty="0" smtClean="0"/>
              <a:t>Инженер, акробат и рабочий.</a:t>
            </a:r>
            <a:br>
              <a:rPr lang="ru-RU" b="1" dirty="0" smtClean="0"/>
            </a:br>
            <a:r>
              <a:rPr lang="ru-RU" b="1" dirty="0" smtClean="0"/>
              <a:t>Все профессии очень разные -</a:t>
            </a:r>
            <a:br>
              <a:rPr lang="ru-RU" b="1" dirty="0" smtClean="0"/>
            </a:br>
            <a:r>
              <a:rPr lang="ru-RU" b="1" dirty="0" smtClean="0"/>
              <a:t>Трудно сделать выбор порою.</a:t>
            </a:r>
            <a:br>
              <a:rPr lang="ru-RU" b="1" dirty="0" smtClean="0"/>
            </a:br>
            <a:r>
              <a:rPr lang="ru-RU" b="1" dirty="0" smtClean="0"/>
              <a:t>Интересные и опасные,</a:t>
            </a:r>
            <a:br>
              <a:rPr lang="ru-RU" b="1" dirty="0" smtClean="0"/>
            </a:br>
            <a:r>
              <a:rPr lang="ru-RU" b="1" dirty="0" smtClean="0"/>
              <a:t>Могут стать для кого-то судьбою.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32343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За порядком кто следит и хулиганить не велит?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1538" y="1785926"/>
            <a:ext cx="2971792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столяр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0" y="2714620"/>
            <a:ext cx="3143272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дворник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0100" y="3643314"/>
            <a:ext cx="3286148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парикмахер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538" y="4572008"/>
            <a:ext cx="3214710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полицейский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директор"/>
          <p:cNvSpPr/>
          <p:nvPr/>
        </p:nvSpPr>
        <p:spPr>
          <a:xfrm>
            <a:off x="1071538" y="5500702"/>
            <a:ext cx="3500462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директор школы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" name="полиц" descr="C:\Users\Владелец\Pictures\профессии\Новая папка\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071677"/>
            <a:ext cx="3143272" cy="4201801"/>
          </a:xfrm>
          <a:prstGeom prst="rect">
            <a:avLst/>
          </a:prstGeom>
          <a:noFill/>
        </p:spPr>
      </p:pic>
      <p:sp>
        <p:nvSpPr>
          <p:cNvPr id="12" name="Управляющая кнопка: возврат 11">
            <a:hlinkClick r:id="rId3" action="ppaction://hlinksldjump" highlightClick="1"/>
          </p:cNvPr>
          <p:cNvSpPr/>
          <p:nvPr/>
        </p:nvSpPr>
        <p:spPr>
          <a:xfrm>
            <a:off x="1714480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адка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Кто шьет из ткани сарафан для Тани?</a:t>
            </a:r>
            <a:endParaRPr lang="ru-RU" sz="2800" dirty="0"/>
          </a:p>
        </p:txBody>
      </p:sp>
      <p:pic>
        <p:nvPicPr>
          <p:cNvPr id="5" name="Швея" descr="C:\Users\Владелец\Pictures\профессии\54646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857364"/>
            <a:ext cx="2058072" cy="2071702"/>
          </a:xfrm>
          <a:prstGeom prst="rect">
            <a:avLst/>
          </a:prstGeom>
          <a:noFill/>
        </p:spPr>
      </p:pic>
      <p:pic>
        <p:nvPicPr>
          <p:cNvPr id="6" name="парик" descr="C:\Users\Владелец\Pictures\профессии\2405079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928802"/>
            <a:ext cx="2977836" cy="2095515"/>
          </a:xfrm>
          <a:prstGeom prst="rect">
            <a:avLst/>
          </a:prstGeom>
          <a:noFill/>
        </p:spPr>
      </p:pic>
      <p:pic>
        <p:nvPicPr>
          <p:cNvPr id="7" name="художник" descr="https://gas-kvas.com/uploads/posts/2023-02/1676542959_gas-kvas-com-p-kartinki-khudozhnik-detskie-risunki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857628"/>
            <a:ext cx="2528882" cy="2661982"/>
          </a:xfrm>
          <a:prstGeom prst="rect">
            <a:avLst/>
          </a:prstGeom>
          <a:noFill/>
        </p:spPr>
      </p:pic>
      <p:pic>
        <p:nvPicPr>
          <p:cNvPr id="8" name="швея б" descr="C:\Users\Владелец\Pictures\профессии\546463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1928802"/>
            <a:ext cx="4491070" cy="4520813"/>
          </a:xfrm>
          <a:prstGeom prst="rect">
            <a:avLst/>
          </a:prstGeom>
          <a:noFill/>
        </p:spPr>
      </p:pic>
      <p:sp>
        <p:nvSpPr>
          <p:cNvPr id="10" name="Управляющая кнопка: возврат 9">
            <a:hlinkClick r:id="rId5" action="ppaction://hlinksldjump" highlightClick="1"/>
          </p:cNvPr>
          <p:cNvSpPr/>
          <p:nvPr/>
        </p:nvSpPr>
        <p:spPr>
          <a:xfrm>
            <a:off x="1714480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Назовите, что не нужно художнику?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художник" descr="https://gas-kvas.com/uploads/posts/2023-02/1676542959_gas-kvas-com-p-kartinki-khudozhnik-detskie-risunk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14554"/>
            <a:ext cx="3673807" cy="3867165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357290" y="1857364"/>
            <a:ext cx="257176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краски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728" y="3000372"/>
            <a:ext cx="257176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лекарства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0166" y="4214818"/>
            <a:ext cx="257176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кисти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мольберт"/>
          <p:cNvSpPr/>
          <p:nvPr/>
        </p:nvSpPr>
        <p:spPr>
          <a:xfrm>
            <a:off x="1428728" y="5429264"/>
            <a:ext cx="257176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мольберт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твет"/>
          <p:cNvSpPr/>
          <p:nvPr/>
        </p:nvSpPr>
        <p:spPr>
          <a:xfrm>
            <a:off x="1581128" y="3152772"/>
            <a:ext cx="257176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лекарства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возврат 11">
            <a:hlinkClick r:id="rId3" action="ppaction://hlinksldjump" highlightClick="1"/>
          </p:cNvPr>
          <p:cNvSpPr/>
          <p:nvPr/>
        </p:nvSpPr>
        <p:spPr>
          <a:xfrm>
            <a:off x="1714480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Кто границы охраняет и наш сон оберегает?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1785926"/>
            <a:ext cx="232885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/>
              <a:t>сторож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2976" y="2643182"/>
            <a:ext cx="235745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   парикмахер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2976" y="3500438"/>
            <a:ext cx="2357454" cy="785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       учитель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2976" y="4429132"/>
            <a:ext cx="242889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пограничник</a:t>
            </a:r>
            <a:endParaRPr lang="ru-RU" sz="2400" b="1" dirty="0"/>
          </a:p>
        </p:txBody>
      </p:sp>
      <p:sp>
        <p:nvSpPr>
          <p:cNvPr id="9" name="дворник"/>
          <p:cNvSpPr/>
          <p:nvPr/>
        </p:nvSpPr>
        <p:spPr>
          <a:xfrm>
            <a:off x="1214414" y="5429264"/>
            <a:ext cx="2357454" cy="937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дворник</a:t>
            </a:r>
            <a:endParaRPr lang="ru-RU" sz="2400" b="1" dirty="0"/>
          </a:p>
        </p:txBody>
      </p:sp>
      <p:pic>
        <p:nvPicPr>
          <p:cNvPr id="10" name="пограничник" descr="C:\Users\Владелец\Pictures\профессии\day_of_frontier_guard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692" r="7692" b="6431"/>
          <a:stretch>
            <a:fillRect/>
          </a:stretch>
        </p:blipFill>
        <p:spPr bwMode="auto">
          <a:xfrm>
            <a:off x="4643438" y="1857364"/>
            <a:ext cx="3071834" cy="4198159"/>
          </a:xfrm>
          <a:prstGeom prst="rect">
            <a:avLst/>
          </a:prstGeom>
          <a:noFill/>
        </p:spPr>
      </p:pic>
      <p:sp>
        <p:nvSpPr>
          <p:cNvPr id="12" name="Управляющая кнопка: возврат 11">
            <a:hlinkClick r:id="rId3" action="ppaction://hlinksldjump" highlightClick="1"/>
          </p:cNvPr>
          <p:cNvSpPr/>
          <p:nvPr/>
        </p:nvSpPr>
        <p:spPr>
          <a:xfrm>
            <a:off x="1714480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Кем стали животные из города </a:t>
            </a:r>
            <a:r>
              <a:rPr lang="ru-RU" sz="3600" b="1" dirty="0" err="1" smtClean="0"/>
              <a:t>Бремена-осёл</a:t>
            </a:r>
            <a:r>
              <a:rPr lang="ru-RU" sz="3600" b="1" dirty="0" smtClean="0"/>
              <a:t>, петух, кот и собака ?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бремен" descr="https://cdn.culture.ru/images/f57a7fdd-4fb0-57b1-a973-ebe4f33c913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8143" y="1600200"/>
            <a:ext cx="6687714" cy="4525963"/>
          </a:xfrm>
          <a:prstGeom prst="rect">
            <a:avLst/>
          </a:prstGeom>
          <a:noFill/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1714480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Кто был по профессии Печкин в известном мультфильме «Трое из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Простоквашино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артинка" descr="https://pickimage.ru/wp-content/uploads/images/detskie/unclefedordogandcat/dyadyafedorvprostokvashino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643734" cy="4944837"/>
          </a:xfrm>
          <a:prstGeom prst="rect">
            <a:avLst/>
          </a:prstGeom>
          <a:noFill/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1714480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Кто по профессии были Винтик 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Шпунтик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коротышки Цветочного города?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6357982" cy="423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1714480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Кто по профессии был папа Карло из сказки «Золотой ключик или Приключения Буратино»?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71678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1714480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был по профессии известный великан дядя Стёпа?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79" y="1703672"/>
            <a:ext cx="5941517" cy="475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1714480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1430304"/>
            <a:ext cx="648072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66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660066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rgbClr val="660066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rgbClr val="660066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91680" y="525853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928671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Поздравляем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победителей!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Ап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785926"/>
            <a:ext cx="428923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2976" y="1500174"/>
          <a:ext cx="7072362" cy="43739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08731"/>
                <a:gridCol w="854901"/>
                <a:gridCol w="777183"/>
                <a:gridCol w="854901"/>
                <a:gridCol w="777183"/>
                <a:gridCol w="699463"/>
              </a:tblGrid>
              <a:tr h="857256"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Загадкино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Угадайка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1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2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3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4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5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Мудрости ступенька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1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2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3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4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5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0099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Найди лишнее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1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2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3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4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5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Мультпрофессии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1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2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3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hlinkClick r:id="rId22" action="ppaction://hlinksldjump"/>
                        </a:rPr>
                        <a:t>4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hlinkClick r:id="rId23" action="ppaction://hlinksldjump"/>
                        </a:rPr>
                        <a:t>5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ти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прошлый раз был педагогом,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послезавтра- машинист.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Должен знать он очень много,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Потому что он …</a:t>
            </a:r>
          </a:p>
          <a:p>
            <a:endParaRPr lang="ru-RU" dirty="0"/>
          </a:p>
        </p:txBody>
      </p:sp>
      <p:pic>
        <p:nvPicPr>
          <p:cNvPr id="4" name="артист" descr="http://images.clipartpanda.com/actor-clipart-23767082-Young-Actor-Stock-Vector-actor-theater-cartoo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429000"/>
            <a:ext cx="3053122" cy="30531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1714480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ти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Встанет он, когда вы спите,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 муку просеет в сите.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Докрасна натопит печь,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Чтобы хлеб к утру испечь.</a:t>
            </a:r>
          </a:p>
          <a:p>
            <a:endParaRPr lang="ru-RU" dirty="0"/>
          </a:p>
        </p:txBody>
      </p:sp>
      <p:pic>
        <p:nvPicPr>
          <p:cNvPr id="5" name="пекарь" descr="http://previews.123rf.com/images/tigatelu/tigatelu1307/tigatelu130700200/20897431-Illustration-of-cartoon-a-baker-with-bread-Stock-Phot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29321" y="3735811"/>
            <a:ext cx="2458853" cy="2821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1714480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ти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Он научит рисовать,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Букву с буквой сочетать.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Он научит этике, чтенью, арифметике.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учитель" descr="C:\Users\Владелец\Pictures\профессии\657464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3857628"/>
            <a:ext cx="1990739" cy="2714644"/>
          </a:xfrm>
          <a:prstGeom prst="rect">
            <a:avLst/>
          </a:prstGeom>
          <a:noFill/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1142976" y="6072206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ти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Красит он и машину, и балкон,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Красит стены, красит двери.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Чтоб цвели они и пели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маля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214686"/>
            <a:ext cx="351092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1714480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ти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 подвяжет, и польёт все деревья…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садов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214554"/>
            <a:ext cx="450059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1714480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лово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СТОЛЯР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100" descr="http://babyrhymesvideos.com/wp-content/uploads/2015/02/the-big-numbers-so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1F4FA"/>
              </a:clrFrom>
              <a:clrTo>
                <a:srgbClr val="A1F4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714752"/>
            <a:ext cx="213995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цифры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714884"/>
            <a:ext cx="14081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ояль" descr="http://cs408318.vk.me/v408318227/172e/3-U_gGztfMA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643182"/>
            <a:ext cx="3111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толяр" descr="C:\Users\euro1\Desktop\НАДЕЮСЬ ТЕБЕ ЭТО НЕОБХОДИМО Я РАБОТАЛА НАД НИМИ 2 ЧАСА А ПРИШЛА ДОМОЙ Я В 7, И УСТАЛА КАК СОБАКА\014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0"/>
            <a:ext cx="269080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возврат 8">
            <a:hlinkClick r:id="rId6" action="ppaction://hlinksldjump" highlightClick="1"/>
          </p:cNvPr>
          <p:cNvSpPr/>
          <p:nvPr/>
        </p:nvSpPr>
        <p:spPr>
          <a:xfrm>
            <a:off x="1714480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Тема Office">
  <a:themeElements>
    <a:clrScheme name="Другая 6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0066"/>
      </a:hlink>
      <a:folHlink>
        <a:srgbClr val="66006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350</Words>
  <Application>Microsoft Office PowerPoint</Application>
  <PresentationFormat>Экран (4:3)</PresentationFormat>
  <Paragraphs>111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СТОЛЯР </vt:lpstr>
      <vt:lpstr>ШАХТЁР</vt:lpstr>
      <vt:lpstr>СПАСАТЕЛЬ</vt:lpstr>
      <vt:lpstr>ВОДИТЕЛЬ</vt:lpstr>
      <vt:lpstr>ВОДОЛАЗ</vt:lpstr>
      <vt:lpstr>Продолжи пословицу</vt:lpstr>
      <vt:lpstr>Узнай пословицу</vt:lpstr>
      <vt:lpstr>Слайд 16</vt:lpstr>
      <vt:lpstr>  Для шифрования профессии после каждой гласной буквы вставили букву «А», а после согласной – букву «Т».   Декодируйте зашифрованную пословицу.</vt:lpstr>
      <vt:lpstr>Узнай пословицу</vt:lpstr>
      <vt:lpstr>Назови  лишнее в работе продавца?</vt:lpstr>
      <vt:lpstr>За порядком кто следит и хулиганить не велит?</vt:lpstr>
      <vt:lpstr>Кто шьет из ткани сарафан для Тани?</vt:lpstr>
      <vt:lpstr>Назовите, что не нужно художнику?</vt:lpstr>
      <vt:lpstr>Кто границы охраняет и наш сон оберегает?</vt:lpstr>
      <vt:lpstr>Кем стали животные из города Бремена-осёл, петух, кот и собака ?  </vt:lpstr>
      <vt:lpstr>Кто был по профессии Печкин в известном мультфильме «Трое из Простоквашино»?</vt:lpstr>
      <vt:lpstr>Кто по профессии были Винтик и Шпунтик- коротышки Цветочного города?</vt:lpstr>
      <vt:lpstr>Кто по профессии был папа Карло из сказки «Золотой ключик или Приключения Буратино»?</vt:lpstr>
      <vt:lpstr>Кто был по профессии известный великан дядя Стёпа?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Универсальные</dc:title>
  <dc:creator>Фокина Лидия Петровна</dc:creator>
  <cp:keywords>Шаблон презентации</cp:keywords>
  <cp:lastModifiedBy>teacher</cp:lastModifiedBy>
  <cp:revision>148</cp:revision>
  <dcterms:created xsi:type="dcterms:W3CDTF">2014-07-06T18:18:01Z</dcterms:created>
  <dcterms:modified xsi:type="dcterms:W3CDTF">2023-10-16T13:01:45Z</dcterms:modified>
</cp:coreProperties>
</file>