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74" r:id="rId3"/>
    <p:sldId id="256" r:id="rId4"/>
    <p:sldId id="272" r:id="rId5"/>
    <p:sldId id="257" r:id="rId6"/>
    <p:sldId id="271" r:id="rId7"/>
    <p:sldId id="258" r:id="rId8"/>
    <p:sldId id="270" r:id="rId9"/>
    <p:sldId id="259" r:id="rId10"/>
    <p:sldId id="267" r:id="rId11"/>
    <p:sldId id="268" r:id="rId12"/>
    <p:sldId id="275" r:id="rId13"/>
    <p:sldId id="276" r:id="rId14"/>
    <p:sldId id="261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61EF7BD-78FE-45CC-86D4-96A38510900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687657-7D60-445F-94B0-7B12A9D158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F7BD-78FE-45CC-86D4-96A38510900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7657-7D60-445F-94B0-7B12A9D15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F7BD-78FE-45CC-86D4-96A38510900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7657-7D60-445F-94B0-7B12A9D15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F7BD-78FE-45CC-86D4-96A38510900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7657-7D60-445F-94B0-7B12A9D15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61EF7BD-78FE-45CC-86D4-96A38510900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687657-7D60-445F-94B0-7B12A9D158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F7BD-78FE-45CC-86D4-96A38510900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69687657-7D60-445F-94B0-7B12A9D158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F7BD-78FE-45CC-86D4-96A38510900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69687657-7D60-445F-94B0-7B12A9D15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F7BD-78FE-45CC-86D4-96A38510900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7657-7D60-445F-94B0-7B12A9D158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F7BD-78FE-45CC-86D4-96A38510900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7657-7D60-445F-94B0-7B12A9D15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61EF7BD-78FE-45CC-86D4-96A38510900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687657-7D60-445F-94B0-7B12A9D158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61EF7BD-78FE-45CC-86D4-96A38510900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687657-7D60-445F-94B0-7B12A9D158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61EF7BD-78FE-45CC-86D4-96A38510900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9687657-7D60-445F-94B0-7B12A9D158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340768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 к написанию сочинения по картине </a:t>
            </a:r>
            <a:r>
              <a:rPr lang="ru-RU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Е.Н.Широкова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«Друзья»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252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2636912"/>
            <a:ext cx="3960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Вместо </a:t>
            </a:r>
            <a:r>
              <a:rPr lang="ru-RU" dirty="0"/>
              <a:t>того чтобы вместе весело гулять и радоваться теплым денькам, верные друзья грустят. У мальчика грустное лицо: может быть, он получил плохую отметку, а, может быть, его кто-то обидел, и единственный, с кем он хочет поделиться своей неприятностью, это верный пес.</a:t>
            </a:r>
          </a:p>
        </p:txBody>
      </p:sp>
      <p:pic>
        <p:nvPicPr>
          <p:cNvPr id="3" name="Picture 2" descr="&amp;SHcy;&amp;icy;&amp;rcy;&amp;ocy;&amp;kcy;&amp;ocy;&amp;vcy; &amp;Dcy;&amp;rcy;&amp;ucy;&amp;zcy;&amp;soft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104456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3933056"/>
            <a:ext cx="6768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Морда  собаки выражает </a:t>
            </a:r>
            <a:r>
              <a:rPr lang="ru-RU" sz="2400" dirty="0"/>
              <a:t>сочувствие, она разделяет грусть своего друга. В цветовой гамме картины преобладают темные тона. Они передают печальное настроение главных героев. И, хотя картина пронизана грустью, зрители видят в первую очередь близких друзей. </a:t>
            </a:r>
          </a:p>
        </p:txBody>
      </p:sp>
      <p:pic>
        <p:nvPicPr>
          <p:cNvPr id="3" name="Picture 2" descr="&amp;SHcy;&amp;icy;&amp;rcy;&amp;ocy;&amp;kcy;&amp;ocy;&amp;vcy; &amp;Dcy;&amp;rcy;&amp;ucy;&amp;zcy;&amp;softcy;&amp;yacy;"/>
          <p:cNvPicPr>
            <a:picLocks noChangeAspect="1" noChangeArrowheads="1"/>
          </p:cNvPicPr>
          <p:nvPr/>
        </p:nvPicPr>
        <p:blipFill>
          <a:blip r:embed="rId2" cstate="print"/>
          <a:srcRect l="35953" t="55882"/>
          <a:stretch>
            <a:fillRect/>
          </a:stretch>
        </p:blipFill>
        <p:spPr bwMode="auto">
          <a:xfrm>
            <a:off x="611560" y="332656"/>
            <a:ext cx="417646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95468"/>
            <a:ext cx="3240360" cy="438077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495468"/>
            <a:ext cx="4244280" cy="4676732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Удалось ли художнику передать основную мысль своего полотна, что человек и животное тоже могут быть друзьями?</a:t>
            </a:r>
            <a:endParaRPr lang="ru-RU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7061" y="1646238"/>
            <a:ext cx="3798877" cy="452596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75938" y="1124744"/>
            <a:ext cx="4516542" cy="5047456"/>
          </a:xfrm>
        </p:spPr>
        <p:txBody>
          <a:bodyPr/>
          <a:lstStyle/>
          <a:p>
            <a:r>
              <a:rPr lang="ru-RU" sz="2400" dirty="0" smtClean="0"/>
              <a:t>Удивительно, но друзья здесь не люди. Дружба, показанная Шировым, уникальна. Она заключается в единстве душ, умении любить и быть преданным. Собаке и мальчику даже не нужно разговаривать- им важно уметь слушать сердце своего друга.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4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692696"/>
            <a:ext cx="46085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/>
              <a:t>Эпиграф:</a:t>
            </a:r>
          </a:p>
          <a:p>
            <a:r>
              <a:rPr lang="ru-RU" sz="2000" dirty="0" smtClean="0"/>
              <a:t>«</a:t>
            </a:r>
            <a:r>
              <a:rPr lang="ru-RU" sz="2000" i="1" dirty="0" smtClean="0"/>
              <a:t>Это не животное и не человек меняются взглядами, это две пары одинаковых глаз  устремлены друг на друга</a:t>
            </a:r>
            <a:r>
              <a:rPr lang="ru-RU" sz="2000" dirty="0" smtClean="0"/>
              <a:t>».</a:t>
            </a:r>
            <a:endParaRPr lang="ru-RU" sz="2000" dirty="0" smtClean="0"/>
          </a:p>
          <a:p>
            <a:r>
              <a:rPr lang="ru-RU" sz="2800" u="sng" dirty="0" smtClean="0"/>
              <a:t>План</a:t>
            </a:r>
            <a:r>
              <a:rPr lang="ru-RU" sz="2800" u="sng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Е.Н.Широков</a:t>
            </a:r>
            <a:r>
              <a:rPr lang="en-US" sz="2400" dirty="0" smtClean="0"/>
              <a:t> –</a:t>
            </a:r>
            <a:r>
              <a:rPr lang="ru-RU" sz="2400" dirty="0" smtClean="0"/>
              <a:t>замечательный русский художник.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 </a:t>
            </a:r>
            <a:r>
              <a:rPr lang="ru-RU" sz="2400" dirty="0" smtClean="0"/>
              <a:t>Описание картины «Друзья»:</a:t>
            </a: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Настроение, которое оставляет картина.</a:t>
            </a:r>
          </a:p>
        </p:txBody>
      </p:sp>
      <p:pic>
        <p:nvPicPr>
          <p:cNvPr id="3" name="Picture 2" descr="&amp;SHcy;&amp;icy;&amp;rcy;&amp;ocy;&amp;kcy;&amp;ocy;&amp;vcy; &amp;Dcy;&amp;rcy;&amp;ucy;&amp;zcy;&amp;soft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104456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725144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Картина написана очень чувственно и проникновенно. Она очень ярко передает теплоту взаимоотношений между верными друзьями. Раскрывает внутреннюю глубину понимания друг друга и располагает к открытости и бескорыстию взаимоотношений между друзьями.</a:t>
            </a:r>
            <a:endParaRPr lang="ru-RU" dirty="0"/>
          </a:p>
        </p:txBody>
      </p:sp>
      <p:pic>
        <p:nvPicPr>
          <p:cNvPr id="5" name="Picture 2" descr="&amp;SHcy;&amp;icy;&amp;rcy;&amp;ocy;&amp;kcy;&amp;ocy;&amp;vcy; &amp;Dcy;&amp;rcy;&amp;ucy;&amp;zcy;&amp;soft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424847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1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Цель урока: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Подготовить учащихся к написанию сочинения-описания по картине «Друзья»;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Закрепить умения использовать деепричастия и наречия в своей речи;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Формирование образного мышления и художественной речи;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Воспитывать чувства ответственности за тех, кого приручили.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9282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381001"/>
            <a:ext cx="3689786" cy="131980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/>
              <a:t>Евгений Николаевич Широков</a:t>
            </a:r>
            <a:endParaRPr lang="ru-RU" sz="3200" dirty="0"/>
          </a:p>
        </p:txBody>
      </p:sp>
      <p:pic>
        <p:nvPicPr>
          <p:cNvPr id="52226" name="Picture 2" descr="&amp;IEcy;&amp;vcy;&amp;gcy;&amp;iecy;&amp;ncy;&amp;icy;&amp;jcy; &amp;SHcy;&amp;Icy;&amp;Rcy;&amp;Ocy;&amp;Kcy;&amp;Ocy;&amp;Vcy; &amp;ncy;&amp;acy; &amp;fcy;&amp;ocy;&amp;ncy;&amp;iecy; &amp;pcy;&amp;ocy;&amp;rcy;&amp;tcy;&amp;rcy;&amp;iecy;&amp;tcy;&amp;ocy;&amp;vcy; &amp;Acy;&amp;ncy;&amp;acy;&amp;tcy;&amp;ocy;&amp;lcy;&amp;icy;&amp;yacy; &amp;Scy;&amp;Ocy;&amp;Lcy;&amp;Dcy;&amp;Acy;&amp;Tcy;&amp;O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191000" cy="52387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8024" y="5059634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Известный российский живописец. В 1986 г. получил звание народного художника СССР.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2564904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Евгений Николаевич Широков родился </a:t>
            </a:r>
            <a:r>
              <a:rPr lang="ru-RU" sz="2000" dirty="0" smtClean="0"/>
              <a:t>28 марта </a:t>
            </a:r>
            <a:r>
              <a:rPr lang="ru-RU" sz="2000" dirty="0" smtClean="0"/>
              <a:t>1931 г. в </a:t>
            </a:r>
            <a:r>
              <a:rPr lang="ru-RU" sz="2000" dirty="0" smtClean="0"/>
              <a:t>городе Касли, славящемся художественным литьем. Учился в Свердловском художественном училище и Ленинградском высшем художественно-промышленном училище им. В.И. Мухиной. Живет и работает в Перми. Известность Евгению Николаевичу принес портретный жанр.</a:t>
            </a:r>
            <a:endParaRPr lang="ru-RU" sz="2000" dirty="0"/>
          </a:p>
        </p:txBody>
      </p:sp>
      <p:pic>
        <p:nvPicPr>
          <p:cNvPr id="66562" name="Picture 2" descr="https://pp.vk.me/c307815/v307815192/880b/_-FuvA1I5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280831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datai/izo/Sochinenie-po-kartine-Druzja/0018-035-Evgenij-Nikolaevich-SHirokov-Avtoport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3672408" cy="48424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544522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автопортрет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340768"/>
            <a:ext cx="360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Евгений Николаевич Широков - известный российский </a:t>
            </a:r>
            <a:r>
              <a:rPr lang="ru-RU" sz="2000" dirty="0" smtClean="0"/>
              <a:t>художник-портретист СССР. </a:t>
            </a:r>
            <a:r>
              <a:rPr lang="ru-RU" sz="2000" dirty="0" smtClean="0"/>
              <a:t>Его кистью написано множество картин с изображением известных личностей того времени – середины двадцатого века.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 descr="&amp;Kcy;&amp;acy;&amp;rcy;&amp;tcy;&amp;icy;&amp;ncy;&amp;kcy;&amp;icy; &amp;pcy;&amp;ocy; &amp;zcy;&amp;acy;&amp;pcy;&amp;rcy;&amp;ocy;&amp;scy;&amp;ucy; &amp;khcy;&amp;ucy;&amp;dcy;&amp;ocy;&amp;zhcy;&amp;ncy;&amp;icy;&amp;kcy; &amp;SHcy;&amp;icy;&amp;rcy;&amp;ocy;&amp;kcy;&amp;ocy;&amp;vcy;  &amp;fcy;&amp;ocy;&amp;tcy;&amp;ocy;"/>
          <p:cNvSpPr>
            <a:spLocks noChangeAspect="1" noChangeArrowheads="1"/>
          </p:cNvSpPr>
          <p:nvPr/>
        </p:nvSpPr>
        <p:spPr bwMode="auto">
          <a:xfrm>
            <a:off x="155575" y="-547688"/>
            <a:ext cx="1457325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5540" name="Picture 4" descr="http://www.museum.ru/imgB.asp?288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564672" cy="3095253"/>
          </a:xfrm>
          <a:prstGeom prst="rect">
            <a:avLst/>
          </a:prstGeom>
          <a:noFill/>
        </p:spPr>
      </p:pic>
      <p:pic>
        <p:nvPicPr>
          <p:cNvPr id="65542" name="Picture 6" descr="http://2.404content.com/1/B1/0F/428949646581171233/full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4664"/>
            <a:ext cx="2592288" cy="3888432"/>
          </a:xfrm>
          <a:prstGeom prst="rect">
            <a:avLst/>
          </a:prstGeom>
          <a:noFill/>
        </p:spPr>
      </p:pic>
      <p:pic>
        <p:nvPicPr>
          <p:cNvPr id="65544" name="Picture 8" descr="http://ic.pics.livejournal.com/omit4/43646796/39950/39950_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84984"/>
            <a:ext cx="3726185" cy="32403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7984" y="4509120"/>
            <a:ext cx="4248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Произведения Е. Н. Широкова находятся в  Государственной Третьяковской галерее, Пермской государственной художественной галерее, музеях Пермского края, Урала, </a:t>
            </a:r>
            <a:r>
              <a:rPr lang="ru-RU" dirty="0" smtClean="0"/>
              <a:t>Сибири. Есть его работы и в частных собраниях России и за рубежом.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SHcy;&amp;icy;&amp;rcy;&amp;ocy;&amp;kcy;&amp;ocy;&amp;vcy; &amp;Dcy;&amp;rcy;&amp;ucy;&amp;zcy;&amp;soft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4968552" cy="48245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6056" y="5013176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Одной из известнейших работ автора является картина «Друзья».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3528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Удивительно добрая картина Е.Н. Широкова «Друзья» написана в 1979 году. На переднем плане картины изображены мальчик и его пес. Художник не стал прорисовывать задний план, и поэтому все внимание зрителей обращено на главных героев. Считается, что мальчика художник рисовал со своего сына. В любом случае картина получилась очень нежная и трепетная.</a:t>
            </a:r>
          </a:p>
        </p:txBody>
      </p:sp>
      <p:pic>
        <p:nvPicPr>
          <p:cNvPr id="55298" name="Picture 2" descr="&amp;kcy;&amp;acy;&amp;rcy;&amp;tcy;&amp;icy;&amp;ncy;&amp;acy; &amp;Dcy;&amp;rcy;&amp;ucy;&amp;zcy;&amp;softcy;&amp;yacy; &amp;khcy;&amp;ucy;&amp;dcy;&amp;ocy;&amp;zhcy;&amp;ncy;&amp;icy;&amp;kcy;&amp;acy; &amp;SHcy;&amp;icy;&amp;rcy;&amp;ocy;&amp;kcy;&amp;o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92696"/>
            <a:ext cx="381642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1196753"/>
            <a:ext cx="3816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центре картины  изображён мальчик, который одет в синюю футболку, серые брюки, синие носки и серые сандалии. Он сидит на красной подстилке возле собаки и одной рукой очень бережно гладит ее. </a:t>
            </a:r>
            <a:endParaRPr lang="ru-RU" dirty="0"/>
          </a:p>
        </p:txBody>
      </p:sp>
      <p:pic>
        <p:nvPicPr>
          <p:cNvPr id="3" name="Picture 2" descr="&amp;SHcy;&amp;icy;&amp;rcy;&amp;ocy;&amp;kcy;&amp;ocy;&amp;vcy; &amp;Dcy;&amp;rcy;&amp;ucy;&amp;zcy;&amp;soft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104456" cy="48965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5976" y="3501008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Между </a:t>
            </a:r>
            <a:r>
              <a:rPr lang="ru-RU" dirty="0"/>
              <a:t>ними чувствуется особая связь, они друзья. Мальчику на вид 13-14 лет, он темноволосый и загорелый. Собака большая, черного окраса, на лапах белые «носочки», похожа на дога. Подросток одной рукой опирается на пол, другой гладит свою собаку.</a:t>
            </a:r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205</TotalTime>
  <Words>561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Cambria</vt:lpstr>
      <vt:lpstr>Rockwell</vt:lpstr>
      <vt:lpstr>Times New Roman</vt:lpstr>
      <vt:lpstr>Wingdings 2</vt:lpstr>
      <vt:lpstr>Литейная</vt:lpstr>
      <vt:lpstr>Презентация PowerPoint</vt:lpstr>
      <vt:lpstr>Презентация PowerPoint</vt:lpstr>
      <vt:lpstr>Евгений Николаевич Широков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.</vt:lpstr>
      <vt:lpstr>.</vt:lpstr>
      <vt:lpstr>Презентация PowerPoint</vt:lpstr>
      <vt:lpstr>Презентация PowerPoint</vt:lpstr>
    </vt:vector>
  </TitlesOfParts>
  <Company>МАОУ СОШ №8 г.Шарыпово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Учитель</cp:lastModifiedBy>
  <cp:revision>19</cp:revision>
  <cp:lastPrinted>2022-02-01T11:54:31Z</cp:lastPrinted>
  <dcterms:created xsi:type="dcterms:W3CDTF">2016-02-02T08:24:45Z</dcterms:created>
  <dcterms:modified xsi:type="dcterms:W3CDTF">2022-02-03T07:02:04Z</dcterms:modified>
</cp:coreProperties>
</file>