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67" r:id="rId5"/>
    <p:sldId id="276" r:id="rId6"/>
    <p:sldId id="259" r:id="rId7"/>
    <p:sldId id="269" r:id="rId8"/>
    <p:sldId id="260" r:id="rId9"/>
    <p:sldId id="261" r:id="rId10"/>
    <p:sldId id="270" r:id="rId11"/>
    <p:sldId id="274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3CDA9-6272-4E2E-B63A-301218D7392B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A0D4-3984-4D31-B2F8-2DEEFCC5B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47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3CDA9-6272-4E2E-B63A-301218D7392B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A0D4-3984-4D31-B2F8-2DEEFCC5B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40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3CDA9-6272-4E2E-B63A-301218D7392B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A0D4-3984-4D31-B2F8-2DEEFCC5B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02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3CDA9-6272-4E2E-B63A-301218D7392B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A0D4-3984-4D31-B2F8-2DEEFCC5B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3CDA9-6272-4E2E-B63A-301218D7392B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A0D4-3984-4D31-B2F8-2DEEFCC5B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94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3CDA9-6272-4E2E-B63A-301218D7392B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A0D4-3984-4D31-B2F8-2DEEFCC5B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34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3CDA9-6272-4E2E-B63A-301218D7392B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A0D4-3984-4D31-B2F8-2DEEFCC5B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95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3CDA9-6272-4E2E-B63A-301218D7392B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A0D4-3984-4D31-B2F8-2DEEFCC5B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6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3CDA9-6272-4E2E-B63A-301218D7392B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A0D4-3984-4D31-B2F8-2DEEFCC5B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03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3CDA9-6272-4E2E-B63A-301218D7392B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A0D4-3984-4D31-B2F8-2DEEFCC5B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6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3CDA9-6272-4E2E-B63A-301218D7392B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A0D4-3984-4D31-B2F8-2DEEFCC5B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9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3CDA9-6272-4E2E-B63A-301218D7392B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2A0D4-3984-4D31-B2F8-2DEEFCC5B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98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1157" y="370703"/>
            <a:ext cx="8826841" cy="11368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Сельские дети перевозили грузы на лошадях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5168" y="2706130"/>
            <a:ext cx="9172832" cy="25516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061" r="2918" b="4418"/>
          <a:stretch/>
        </p:blipFill>
        <p:spPr>
          <a:xfrm>
            <a:off x="1402773" y="1421027"/>
            <a:ext cx="9298177" cy="543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6" t="31539" r="16461" b="36431"/>
          <a:stretch/>
        </p:blipFill>
        <p:spPr>
          <a:xfrm>
            <a:off x="3105168" y="974786"/>
            <a:ext cx="5532205" cy="58832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2692" y="69053"/>
            <a:ext cx="5782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err="1" smtClean="0">
                <a:solidFill>
                  <a:prstClr val="black"/>
                </a:solidFill>
              </a:rPr>
              <a:t>Плюснин</a:t>
            </a:r>
            <a:r>
              <a:rPr lang="ru-RU" sz="3600" dirty="0" smtClean="0">
                <a:solidFill>
                  <a:prstClr val="black"/>
                </a:solidFill>
              </a:rPr>
              <a:t> Яков Григорьевич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17" y="1532220"/>
            <a:ext cx="2838595" cy="528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80270" y="0"/>
            <a:ext cx="61413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latin typeface="Times New Roman"/>
                <a:ea typeface="Calibri"/>
              </a:rPr>
              <a:t>Медаль « </a:t>
            </a:r>
            <a:r>
              <a:rPr lang="ru-RU" sz="3200" dirty="0">
                <a:latin typeface="Times New Roman"/>
                <a:ea typeface="Calibri"/>
              </a:rPr>
              <a:t>За доблестный труд в Великой Отечественной войне 1941-1945гг.» 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11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908" y="1405244"/>
            <a:ext cx="7425757" cy="545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7330" y="321277"/>
            <a:ext cx="90204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Керосиновая лампа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5618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1" y="1818514"/>
            <a:ext cx="10078971" cy="50394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8422" y="551949"/>
            <a:ext cx="57211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 smtClean="0">
                <a:solidFill>
                  <a:prstClr val="black"/>
                </a:solidFill>
              </a:rPr>
              <a:t>Дети помогали взрослым в сборе урожая</a:t>
            </a:r>
            <a:endParaRPr lang="ru-RU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284" t="440" r="926" b="1307"/>
          <a:stretch/>
        </p:blipFill>
        <p:spPr>
          <a:xfrm>
            <a:off x="2088573" y="1694141"/>
            <a:ext cx="8105752" cy="51638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79124" y="370703"/>
            <a:ext cx="60424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Ребята собирали колоски в полях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306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08" y="1833163"/>
            <a:ext cx="8790709" cy="4952100"/>
          </a:xfrm>
          <a:prstGeom prst="rect">
            <a:avLst/>
          </a:prstGeom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Ручная мельница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8283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025"/>
          <a:stretch/>
        </p:blipFill>
        <p:spPr>
          <a:xfrm>
            <a:off x="940441" y="125503"/>
            <a:ext cx="9122722" cy="673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2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77" b="14865"/>
          <a:stretch/>
        </p:blipFill>
        <p:spPr>
          <a:xfrm>
            <a:off x="1716688" y="0"/>
            <a:ext cx="8668605" cy="65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949" r="2455" b="2036"/>
          <a:stretch/>
        </p:blipFill>
        <p:spPr>
          <a:xfrm>
            <a:off x="1204733" y="259492"/>
            <a:ext cx="9137873" cy="65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3" t="4688" r="42736" b="40937"/>
          <a:stretch/>
        </p:blipFill>
        <p:spPr>
          <a:xfrm rot="-16200000">
            <a:off x="3441528" y="1611832"/>
            <a:ext cx="5587999" cy="49272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8746" y="345991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err="1" smtClean="0">
                <a:solidFill>
                  <a:prstClr val="black"/>
                </a:solidFill>
              </a:rPr>
              <a:t>Микляева</a:t>
            </a:r>
            <a:r>
              <a:rPr lang="ru-RU" sz="3200" dirty="0" smtClean="0">
                <a:solidFill>
                  <a:prstClr val="black"/>
                </a:solidFill>
              </a:rPr>
              <a:t> Зоя Яковлевна 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90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38</Words>
  <Application>Microsoft Office PowerPoint</Application>
  <PresentationFormat>Широкоэкранный</PresentationFormat>
  <Paragraphs>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Сельские дети перевозили грузы на лошадях</vt:lpstr>
      <vt:lpstr>Презентация PowerPoint</vt:lpstr>
      <vt:lpstr>Презентация PowerPoint</vt:lpstr>
      <vt:lpstr>Ручная мельница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Кузнецова И.А.</dc:creator>
  <cp:lastModifiedBy>Кузнецова И.А.</cp:lastModifiedBy>
  <cp:revision>29</cp:revision>
  <dcterms:created xsi:type="dcterms:W3CDTF">2023-02-14T10:24:18Z</dcterms:created>
  <dcterms:modified xsi:type="dcterms:W3CDTF">2023-02-27T09:54:38Z</dcterms:modified>
</cp:coreProperties>
</file>